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61" r:id="rId2"/>
    <p:sldId id="428" r:id="rId3"/>
    <p:sldId id="429" r:id="rId4"/>
    <p:sldId id="430" r:id="rId5"/>
    <p:sldId id="451" r:id="rId6"/>
    <p:sldId id="431" r:id="rId7"/>
    <p:sldId id="432" r:id="rId8"/>
    <p:sldId id="440" r:id="rId9"/>
    <p:sldId id="441" r:id="rId10"/>
    <p:sldId id="442" r:id="rId11"/>
    <p:sldId id="433" r:id="rId12"/>
    <p:sldId id="434" r:id="rId13"/>
    <p:sldId id="435" r:id="rId14"/>
    <p:sldId id="437" r:id="rId15"/>
    <p:sldId id="436" r:id="rId16"/>
    <p:sldId id="438" r:id="rId17"/>
    <p:sldId id="439" r:id="rId18"/>
    <p:sldId id="443" r:id="rId19"/>
    <p:sldId id="444" r:id="rId20"/>
    <p:sldId id="452" r:id="rId21"/>
    <p:sldId id="445" r:id="rId22"/>
    <p:sldId id="453" r:id="rId23"/>
    <p:sldId id="446" r:id="rId24"/>
    <p:sldId id="447" r:id="rId25"/>
    <p:sldId id="448" r:id="rId26"/>
    <p:sldId id="449" r:id="rId27"/>
    <p:sldId id="450"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BC22"/>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66" autoAdjust="0"/>
    <p:restoredTop sz="92171"/>
  </p:normalViewPr>
  <p:slideViewPr>
    <p:cSldViewPr snapToGrid="0">
      <p:cViewPr varScale="1">
        <p:scale>
          <a:sx n="69" d="100"/>
          <a:sy n="69" d="100"/>
        </p:scale>
        <p:origin x="232" y="91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095E6C-BC99-624A-9F24-38D5E43D91E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0FF35926-BD65-A744-9309-13F88682B816}">
      <dgm:prSet custT="1"/>
      <dgm:spPr/>
      <dgm:t>
        <a:bodyPr/>
        <a:lstStyle/>
        <a:p>
          <a:pPr algn="ctr"/>
          <a:r>
            <a:rPr lang="es-MX" sz="4800" dirty="0"/>
            <a:t>2.1 Fundamentos de Telecomunicaciones</a:t>
          </a:r>
        </a:p>
      </dgm:t>
    </dgm:pt>
    <dgm:pt modelId="{4498B4A8-C136-D942-A8DB-DF13EFA3E26C}" type="parTrans" cxnId="{A4E828A1-A4FA-C841-8C0B-138327D46F08}">
      <dgm:prSet/>
      <dgm:spPr/>
      <dgm:t>
        <a:bodyPr/>
        <a:lstStyle/>
        <a:p>
          <a:endParaRPr lang="es-ES"/>
        </a:p>
      </dgm:t>
    </dgm:pt>
    <dgm:pt modelId="{A629BF03-9B6D-C54B-87C3-1DCF37F008AD}" type="sibTrans" cxnId="{A4E828A1-A4FA-C841-8C0B-138327D46F08}">
      <dgm:prSet/>
      <dgm:spPr/>
      <dgm:t>
        <a:bodyPr/>
        <a:lstStyle/>
        <a:p>
          <a:endParaRPr lang="es-ES"/>
        </a:p>
      </dgm:t>
    </dgm:pt>
    <dgm:pt modelId="{91B132D6-594C-3B45-978C-9F8DF16161A2}" type="pres">
      <dgm:prSet presAssocID="{84095E6C-BC99-624A-9F24-38D5E43D91EA}" presName="linear" presStyleCnt="0">
        <dgm:presLayoutVars>
          <dgm:animLvl val="lvl"/>
          <dgm:resizeHandles val="exact"/>
        </dgm:presLayoutVars>
      </dgm:prSet>
      <dgm:spPr/>
    </dgm:pt>
    <dgm:pt modelId="{DBC57A91-50F0-494D-976A-E7F94AE4BD4B}" type="pres">
      <dgm:prSet presAssocID="{0FF35926-BD65-A744-9309-13F88682B816}" presName="parentText" presStyleLbl="node1" presStyleIdx="0" presStyleCnt="1" custLinFactNeighborY="21632">
        <dgm:presLayoutVars>
          <dgm:chMax val="0"/>
          <dgm:bulletEnabled val="1"/>
        </dgm:presLayoutVars>
      </dgm:prSet>
      <dgm:spPr/>
    </dgm:pt>
  </dgm:ptLst>
  <dgm:cxnLst>
    <dgm:cxn modelId="{8449992E-8FA9-EA43-992A-58A23958225F}" type="presOf" srcId="{0FF35926-BD65-A744-9309-13F88682B816}" destId="{DBC57A91-50F0-494D-976A-E7F94AE4BD4B}" srcOrd="0" destOrd="0" presId="urn:microsoft.com/office/officeart/2005/8/layout/vList2"/>
    <dgm:cxn modelId="{34997783-941A-014D-8229-49DAF60E8736}" type="presOf" srcId="{84095E6C-BC99-624A-9F24-38D5E43D91EA}" destId="{91B132D6-594C-3B45-978C-9F8DF16161A2}" srcOrd="0" destOrd="0" presId="urn:microsoft.com/office/officeart/2005/8/layout/vList2"/>
    <dgm:cxn modelId="{A4E828A1-A4FA-C841-8C0B-138327D46F08}" srcId="{84095E6C-BC99-624A-9F24-38D5E43D91EA}" destId="{0FF35926-BD65-A744-9309-13F88682B816}" srcOrd="0" destOrd="0" parTransId="{4498B4A8-C136-D942-A8DB-DF13EFA3E26C}" sibTransId="{A629BF03-9B6D-C54B-87C3-1DCF37F008AD}"/>
    <dgm:cxn modelId="{91A6C39D-0706-BE46-AFAA-1546F6E01D74}" type="presParOf" srcId="{91B132D6-594C-3B45-978C-9F8DF16161A2}" destId="{DBC57A91-50F0-494D-976A-E7F94AE4BD4B}"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E872EC2-2A73-F14D-A206-9D1095F6DAE3}"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s-ES"/>
        </a:p>
      </dgm:t>
    </dgm:pt>
    <dgm:pt modelId="{52EFAA83-338D-EC46-8F4F-ECB83B738AE7}">
      <dgm:prSet/>
      <dgm:spPr/>
      <dgm:t>
        <a:bodyPr/>
        <a:lstStyle/>
        <a:p>
          <a:r>
            <a:rPr lang="es-MX"/>
            <a:t>5. Medios de Comunicación Digitales:</a:t>
          </a:r>
        </a:p>
      </dgm:t>
    </dgm:pt>
    <dgm:pt modelId="{F6039584-4BD4-B64D-BAEF-5D0F9F4FCCC3}" type="parTrans" cxnId="{E4D7CEF3-D7F5-B549-8ED3-0545F0DE2154}">
      <dgm:prSet/>
      <dgm:spPr/>
      <dgm:t>
        <a:bodyPr/>
        <a:lstStyle/>
        <a:p>
          <a:endParaRPr lang="es-ES"/>
        </a:p>
      </dgm:t>
    </dgm:pt>
    <dgm:pt modelId="{D21264A9-870A-E549-9182-657D7EDB2667}" type="sibTrans" cxnId="{E4D7CEF3-D7F5-B549-8ED3-0545F0DE2154}">
      <dgm:prSet/>
      <dgm:spPr/>
      <dgm:t>
        <a:bodyPr/>
        <a:lstStyle/>
        <a:p>
          <a:endParaRPr lang="es-ES"/>
        </a:p>
      </dgm:t>
    </dgm:pt>
    <dgm:pt modelId="{FDD939C9-9C2C-404B-B688-E0D23343464E}">
      <dgm:prSet/>
      <dgm:spPr/>
      <dgm:t>
        <a:bodyPr/>
        <a:lstStyle/>
        <a:p>
          <a:r>
            <a:rPr lang="es-MX"/>
            <a:t>Internet: Una red global que utiliza protocolos digitales, como el Protocolo de Internet (IP), para transmitir datos.</a:t>
          </a:r>
        </a:p>
      </dgm:t>
    </dgm:pt>
    <dgm:pt modelId="{36EF9AEE-3CA3-FB40-A2A1-A8922C68000F}" type="parTrans" cxnId="{EBA889CD-496A-D64A-BF72-B1159F256265}">
      <dgm:prSet/>
      <dgm:spPr/>
      <dgm:t>
        <a:bodyPr/>
        <a:lstStyle/>
        <a:p>
          <a:endParaRPr lang="es-ES"/>
        </a:p>
      </dgm:t>
    </dgm:pt>
    <dgm:pt modelId="{5B72D4C6-12EC-4441-A4B1-7114638DD633}" type="sibTrans" cxnId="{EBA889CD-496A-D64A-BF72-B1159F256265}">
      <dgm:prSet/>
      <dgm:spPr/>
      <dgm:t>
        <a:bodyPr/>
        <a:lstStyle/>
        <a:p>
          <a:endParaRPr lang="es-ES"/>
        </a:p>
      </dgm:t>
    </dgm:pt>
    <dgm:pt modelId="{7B5E13D1-259B-EF4A-BD79-F41DF27BBC32}">
      <dgm:prSet/>
      <dgm:spPr/>
      <dgm:t>
        <a:bodyPr/>
        <a:lstStyle/>
        <a:p>
          <a:r>
            <a:rPr lang="es-MX"/>
            <a:t>Redes Privadas Virtuales (VPN): Utilizan Internet como medio de comunicación, pero con capas de seguridad para la transmisión segura de datos.</a:t>
          </a:r>
        </a:p>
      </dgm:t>
    </dgm:pt>
    <dgm:pt modelId="{C9CB47E6-06C9-3A4E-869E-AA15E34698D8}" type="parTrans" cxnId="{CBCE4D81-900A-F847-8E51-4855455CAE03}">
      <dgm:prSet/>
      <dgm:spPr/>
      <dgm:t>
        <a:bodyPr/>
        <a:lstStyle/>
        <a:p>
          <a:endParaRPr lang="es-ES"/>
        </a:p>
      </dgm:t>
    </dgm:pt>
    <dgm:pt modelId="{ADB034EB-B27A-A344-A8E6-20DD5252E0D2}" type="sibTrans" cxnId="{CBCE4D81-900A-F847-8E51-4855455CAE03}">
      <dgm:prSet/>
      <dgm:spPr/>
      <dgm:t>
        <a:bodyPr/>
        <a:lstStyle/>
        <a:p>
          <a:endParaRPr lang="es-ES"/>
        </a:p>
      </dgm:t>
    </dgm:pt>
    <dgm:pt modelId="{2DF81881-DCDA-B74A-801A-55A1903A4569}">
      <dgm:prSet/>
      <dgm:spPr/>
      <dgm:t>
        <a:bodyPr/>
        <a:lstStyle/>
        <a:p>
          <a:r>
            <a:rPr lang="es-MX"/>
            <a:t>6. Medios de Comunicación Análogos y Digitales:</a:t>
          </a:r>
        </a:p>
      </dgm:t>
    </dgm:pt>
    <dgm:pt modelId="{8E942928-1ECD-8A42-BC66-F4DF136A3407}" type="parTrans" cxnId="{CB7A4B77-838A-4F45-90FA-3305D11BCA1F}">
      <dgm:prSet/>
      <dgm:spPr/>
      <dgm:t>
        <a:bodyPr/>
        <a:lstStyle/>
        <a:p>
          <a:endParaRPr lang="es-ES"/>
        </a:p>
      </dgm:t>
    </dgm:pt>
    <dgm:pt modelId="{F5745963-C45B-AC4D-92A8-0EA172892640}" type="sibTrans" cxnId="{CB7A4B77-838A-4F45-90FA-3305D11BCA1F}">
      <dgm:prSet/>
      <dgm:spPr/>
      <dgm:t>
        <a:bodyPr/>
        <a:lstStyle/>
        <a:p>
          <a:endParaRPr lang="es-ES"/>
        </a:p>
      </dgm:t>
    </dgm:pt>
    <dgm:pt modelId="{9889F648-0459-B04F-9414-862F7116B498}">
      <dgm:prSet/>
      <dgm:spPr/>
      <dgm:t>
        <a:bodyPr/>
        <a:lstStyle/>
        <a:p>
          <a:r>
            <a:rPr lang="es-MX"/>
            <a:t>Análogo: Representa información en forma de señales continuas.</a:t>
          </a:r>
        </a:p>
      </dgm:t>
    </dgm:pt>
    <dgm:pt modelId="{763500EC-0580-C94A-986B-8E7F200A9996}" type="parTrans" cxnId="{E2943CFE-2324-2444-BC78-893C72445E42}">
      <dgm:prSet/>
      <dgm:spPr/>
      <dgm:t>
        <a:bodyPr/>
        <a:lstStyle/>
        <a:p>
          <a:endParaRPr lang="es-ES"/>
        </a:p>
      </dgm:t>
    </dgm:pt>
    <dgm:pt modelId="{4AC2F65E-DFAA-AB49-85E4-D6360D436F8C}" type="sibTrans" cxnId="{E2943CFE-2324-2444-BC78-893C72445E42}">
      <dgm:prSet/>
      <dgm:spPr/>
      <dgm:t>
        <a:bodyPr/>
        <a:lstStyle/>
        <a:p>
          <a:endParaRPr lang="es-ES"/>
        </a:p>
      </dgm:t>
    </dgm:pt>
    <dgm:pt modelId="{72E0BACD-5DD1-DD4E-9E2C-2FE72D91691B}">
      <dgm:prSet/>
      <dgm:spPr/>
      <dgm:t>
        <a:bodyPr/>
        <a:lstStyle/>
        <a:p>
          <a:r>
            <a:rPr lang="es-MX"/>
            <a:t>Digital: Representa información en forma de señales discretas, compuestas por bits (0 y 1).</a:t>
          </a:r>
        </a:p>
      </dgm:t>
    </dgm:pt>
    <dgm:pt modelId="{2AD00A63-98DC-1841-936F-9CE74176B6C5}" type="parTrans" cxnId="{EC92C5AB-8351-8A4D-B389-F66113F205F6}">
      <dgm:prSet/>
      <dgm:spPr/>
      <dgm:t>
        <a:bodyPr/>
        <a:lstStyle/>
        <a:p>
          <a:endParaRPr lang="es-ES"/>
        </a:p>
      </dgm:t>
    </dgm:pt>
    <dgm:pt modelId="{5100623D-CCDA-5B40-8CA2-A380C74A5C47}" type="sibTrans" cxnId="{EC92C5AB-8351-8A4D-B389-F66113F205F6}">
      <dgm:prSet/>
      <dgm:spPr/>
      <dgm:t>
        <a:bodyPr/>
        <a:lstStyle/>
        <a:p>
          <a:endParaRPr lang="es-ES"/>
        </a:p>
      </dgm:t>
    </dgm:pt>
    <dgm:pt modelId="{BB3974F1-5E9F-0845-9958-B7D42352C8E3}" type="pres">
      <dgm:prSet presAssocID="{8E872EC2-2A73-F14D-A206-9D1095F6DAE3}" presName="linear" presStyleCnt="0">
        <dgm:presLayoutVars>
          <dgm:animLvl val="lvl"/>
          <dgm:resizeHandles val="exact"/>
        </dgm:presLayoutVars>
      </dgm:prSet>
      <dgm:spPr/>
    </dgm:pt>
    <dgm:pt modelId="{763B0C1B-78FA-2F40-B6BD-890672CA634B}" type="pres">
      <dgm:prSet presAssocID="{52EFAA83-338D-EC46-8F4F-ECB83B738AE7}" presName="parentText" presStyleLbl="node1" presStyleIdx="0" presStyleCnt="2">
        <dgm:presLayoutVars>
          <dgm:chMax val="0"/>
          <dgm:bulletEnabled val="1"/>
        </dgm:presLayoutVars>
      </dgm:prSet>
      <dgm:spPr/>
    </dgm:pt>
    <dgm:pt modelId="{CDAE5C68-2889-B14A-8BBD-6A548DA990A2}" type="pres">
      <dgm:prSet presAssocID="{52EFAA83-338D-EC46-8F4F-ECB83B738AE7}" presName="childText" presStyleLbl="revTx" presStyleIdx="0" presStyleCnt="2">
        <dgm:presLayoutVars>
          <dgm:bulletEnabled val="1"/>
        </dgm:presLayoutVars>
      </dgm:prSet>
      <dgm:spPr/>
    </dgm:pt>
    <dgm:pt modelId="{9960483C-5F70-B741-A681-4A93E04585B3}" type="pres">
      <dgm:prSet presAssocID="{2DF81881-DCDA-B74A-801A-55A1903A4569}" presName="parentText" presStyleLbl="node1" presStyleIdx="1" presStyleCnt="2">
        <dgm:presLayoutVars>
          <dgm:chMax val="0"/>
          <dgm:bulletEnabled val="1"/>
        </dgm:presLayoutVars>
      </dgm:prSet>
      <dgm:spPr/>
    </dgm:pt>
    <dgm:pt modelId="{20FC3E89-395B-3947-A7BC-3503A0EBF07D}" type="pres">
      <dgm:prSet presAssocID="{2DF81881-DCDA-B74A-801A-55A1903A4569}" presName="childText" presStyleLbl="revTx" presStyleIdx="1" presStyleCnt="2">
        <dgm:presLayoutVars>
          <dgm:bulletEnabled val="1"/>
        </dgm:presLayoutVars>
      </dgm:prSet>
      <dgm:spPr/>
    </dgm:pt>
  </dgm:ptLst>
  <dgm:cxnLst>
    <dgm:cxn modelId="{8B6B1264-BC98-014E-BEFE-FF63FDEF7DAE}" type="presOf" srcId="{8E872EC2-2A73-F14D-A206-9D1095F6DAE3}" destId="{BB3974F1-5E9F-0845-9958-B7D42352C8E3}" srcOrd="0" destOrd="0" presId="urn:microsoft.com/office/officeart/2005/8/layout/vList2"/>
    <dgm:cxn modelId="{EA387D6D-7390-ED4E-B15C-26CFEE406250}" type="presOf" srcId="{72E0BACD-5DD1-DD4E-9E2C-2FE72D91691B}" destId="{20FC3E89-395B-3947-A7BC-3503A0EBF07D}" srcOrd="0" destOrd="1" presId="urn:microsoft.com/office/officeart/2005/8/layout/vList2"/>
    <dgm:cxn modelId="{6A89DC74-7571-8D41-BAE1-F2D4F5EA96D3}" type="presOf" srcId="{FDD939C9-9C2C-404B-B688-E0D23343464E}" destId="{CDAE5C68-2889-B14A-8BBD-6A548DA990A2}" srcOrd="0" destOrd="0" presId="urn:microsoft.com/office/officeart/2005/8/layout/vList2"/>
    <dgm:cxn modelId="{3CB06D76-D412-7B4A-B76C-467E708B3018}" type="presOf" srcId="{7B5E13D1-259B-EF4A-BD79-F41DF27BBC32}" destId="{CDAE5C68-2889-B14A-8BBD-6A548DA990A2}" srcOrd="0" destOrd="1" presId="urn:microsoft.com/office/officeart/2005/8/layout/vList2"/>
    <dgm:cxn modelId="{CB7A4B77-838A-4F45-90FA-3305D11BCA1F}" srcId="{8E872EC2-2A73-F14D-A206-9D1095F6DAE3}" destId="{2DF81881-DCDA-B74A-801A-55A1903A4569}" srcOrd="1" destOrd="0" parTransId="{8E942928-1ECD-8A42-BC66-F4DF136A3407}" sibTransId="{F5745963-C45B-AC4D-92A8-0EA172892640}"/>
    <dgm:cxn modelId="{CBCE4D81-900A-F847-8E51-4855455CAE03}" srcId="{52EFAA83-338D-EC46-8F4F-ECB83B738AE7}" destId="{7B5E13D1-259B-EF4A-BD79-F41DF27BBC32}" srcOrd="1" destOrd="0" parTransId="{C9CB47E6-06C9-3A4E-869E-AA15E34698D8}" sibTransId="{ADB034EB-B27A-A344-A8E6-20DD5252E0D2}"/>
    <dgm:cxn modelId="{EC92C5AB-8351-8A4D-B389-F66113F205F6}" srcId="{2DF81881-DCDA-B74A-801A-55A1903A4569}" destId="{72E0BACD-5DD1-DD4E-9E2C-2FE72D91691B}" srcOrd="1" destOrd="0" parTransId="{2AD00A63-98DC-1841-936F-9CE74176B6C5}" sibTransId="{5100623D-CCDA-5B40-8CA2-A380C74A5C47}"/>
    <dgm:cxn modelId="{A14D01C3-5A66-CD42-865E-1DEA9CB74DAB}" type="presOf" srcId="{52EFAA83-338D-EC46-8F4F-ECB83B738AE7}" destId="{763B0C1B-78FA-2F40-B6BD-890672CA634B}" srcOrd="0" destOrd="0" presId="urn:microsoft.com/office/officeart/2005/8/layout/vList2"/>
    <dgm:cxn modelId="{EBA889CD-496A-D64A-BF72-B1159F256265}" srcId="{52EFAA83-338D-EC46-8F4F-ECB83B738AE7}" destId="{FDD939C9-9C2C-404B-B688-E0D23343464E}" srcOrd="0" destOrd="0" parTransId="{36EF9AEE-3CA3-FB40-A2A1-A8922C68000F}" sibTransId="{5B72D4C6-12EC-4441-A4B1-7114638DD633}"/>
    <dgm:cxn modelId="{6A8400E8-1F90-FB49-BD77-DBA9415BFA63}" type="presOf" srcId="{2DF81881-DCDA-B74A-801A-55A1903A4569}" destId="{9960483C-5F70-B741-A681-4A93E04585B3}" srcOrd="0" destOrd="0" presId="urn:microsoft.com/office/officeart/2005/8/layout/vList2"/>
    <dgm:cxn modelId="{5282FCF2-72CA-4D48-9335-DC01600244E7}" type="presOf" srcId="{9889F648-0459-B04F-9414-862F7116B498}" destId="{20FC3E89-395B-3947-A7BC-3503A0EBF07D}" srcOrd="0" destOrd="0" presId="urn:microsoft.com/office/officeart/2005/8/layout/vList2"/>
    <dgm:cxn modelId="{E4D7CEF3-D7F5-B549-8ED3-0545F0DE2154}" srcId="{8E872EC2-2A73-F14D-A206-9D1095F6DAE3}" destId="{52EFAA83-338D-EC46-8F4F-ECB83B738AE7}" srcOrd="0" destOrd="0" parTransId="{F6039584-4BD4-B64D-BAEF-5D0F9F4FCCC3}" sibTransId="{D21264A9-870A-E549-9182-657D7EDB2667}"/>
    <dgm:cxn modelId="{E2943CFE-2324-2444-BC78-893C72445E42}" srcId="{2DF81881-DCDA-B74A-801A-55A1903A4569}" destId="{9889F648-0459-B04F-9414-862F7116B498}" srcOrd="0" destOrd="0" parTransId="{763500EC-0580-C94A-986B-8E7F200A9996}" sibTransId="{4AC2F65E-DFAA-AB49-85E4-D6360D436F8C}"/>
    <dgm:cxn modelId="{FBDD7D1C-6810-AB44-9BAF-F630DB3CBDF4}" type="presParOf" srcId="{BB3974F1-5E9F-0845-9958-B7D42352C8E3}" destId="{763B0C1B-78FA-2F40-B6BD-890672CA634B}" srcOrd="0" destOrd="0" presId="urn:microsoft.com/office/officeart/2005/8/layout/vList2"/>
    <dgm:cxn modelId="{9CC7BB24-1F15-7840-B2DD-B4CC100AE253}" type="presParOf" srcId="{BB3974F1-5E9F-0845-9958-B7D42352C8E3}" destId="{CDAE5C68-2889-B14A-8BBD-6A548DA990A2}" srcOrd="1" destOrd="0" presId="urn:microsoft.com/office/officeart/2005/8/layout/vList2"/>
    <dgm:cxn modelId="{EF494CD3-F69B-F844-84BB-47E702F1C123}" type="presParOf" srcId="{BB3974F1-5E9F-0845-9958-B7D42352C8E3}" destId="{9960483C-5F70-B741-A681-4A93E04585B3}" srcOrd="2" destOrd="0" presId="urn:microsoft.com/office/officeart/2005/8/layout/vList2"/>
    <dgm:cxn modelId="{2B60EC39-8BC2-8B46-BEBB-4DC9919D5078}" type="presParOf" srcId="{BB3974F1-5E9F-0845-9958-B7D42352C8E3}" destId="{20FC3E89-395B-3947-A7BC-3503A0EBF07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89DACB1-1F17-3041-BCCA-1EBE83A7A3C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101BD9AE-7AA3-7345-9D18-E3666080B267}">
      <dgm:prSet/>
      <dgm:spPr/>
      <dgm:t>
        <a:bodyPr/>
        <a:lstStyle/>
        <a:p>
          <a:r>
            <a:rPr lang="es-MX"/>
            <a:t>2.1.2. Redes e Internet</a:t>
          </a:r>
        </a:p>
      </dgm:t>
    </dgm:pt>
    <dgm:pt modelId="{A7DDB765-BA3B-3042-9042-FAA179084762}" type="parTrans" cxnId="{E77B06A0-A5ED-7941-AB91-AC0795CEA524}">
      <dgm:prSet/>
      <dgm:spPr/>
      <dgm:t>
        <a:bodyPr/>
        <a:lstStyle/>
        <a:p>
          <a:endParaRPr lang="es-ES"/>
        </a:p>
      </dgm:t>
    </dgm:pt>
    <dgm:pt modelId="{FE57D655-8284-1442-A857-20C53C78A99F}" type="sibTrans" cxnId="{E77B06A0-A5ED-7941-AB91-AC0795CEA524}">
      <dgm:prSet/>
      <dgm:spPr/>
      <dgm:t>
        <a:bodyPr/>
        <a:lstStyle/>
        <a:p>
          <a:endParaRPr lang="es-ES"/>
        </a:p>
      </dgm:t>
    </dgm:pt>
    <dgm:pt modelId="{471AE421-C2C3-6342-B225-183E619B9F4A}" type="pres">
      <dgm:prSet presAssocID="{489DACB1-1F17-3041-BCCA-1EBE83A7A3C2}" presName="linear" presStyleCnt="0">
        <dgm:presLayoutVars>
          <dgm:animLvl val="lvl"/>
          <dgm:resizeHandles val="exact"/>
        </dgm:presLayoutVars>
      </dgm:prSet>
      <dgm:spPr/>
    </dgm:pt>
    <dgm:pt modelId="{3C9584AB-BCA1-0E4F-86E1-91B94386241D}" type="pres">
      <dgm:prSet presAssocID="{101BD9AE-7AA3-7345-9D18-E3666080B267}" presName="parentText" presStyleLbl="node1" presStyleIdx="0" presStyleCnt="1">
        <dgm:presLayoutVars>
          <dgm:chMax val="0"/>
          <dgm:bulletEnabled val="1"/>
        </dgm:presLayoutVars>
      </dgm:prSet>
      <dgm:spPr/>
    </dgm:pt>
  </dgm:ptLst>
  <dgm:cxnLst>
    <dgm:cxn modelId="{366C0F98-9D81-3B46-947B-FAC5BBB74890}" type="presOf" srcId="{101BD9AE-7AA3-7345-9D18-E3666080B267}" destId="{3C9584AB-BCA1-0E4F-86E1-91B94386241D}" srcOrd="0" destOrd="0" presId="urn:microsoft.com/office/officeart/2005/8/layout/vList2"/>
    <dgm:cxn modelId="{E77B06A0-A5ED-7941-AB91-AC0795CEA524}" srcId="{489DACB1-1F17-3041-BCCA-1EBE83A7A3C2}" destId="{101BD9AE-7AA3-7345-9D18-E3666080B267}" srcOrd="0" destOrd="0" parTransId="{A7DDB765-BA3B-3042-9042-FAA179084762}" sibTransId="{FE57D655-8284-1442-A857-20C53C78A99F}"/>
    <dgm:cxn modelId="{36141ED2-B32A-AF4E-83B3-1BE4D8C552F1}" type="presOf" srcId="{489DACB1-1F17-3041-BCCA-1EBE83A7A3C2}" destId="{471AE421-C2C3-6342-B225-183E619B9F4A}" srcOrd="0" destOrd="0" presId="urn:microsoft.com/office/officeart/2005/8/layout/vList2"/>
    <dgm:cxn modelId="{C2DF5081-591A-5741-950D-8B62D243C178}" type="presParOf" srcId="{471AE421-C2C3-6342-B225-183E619B9F4A}" destId="{3C9584AB-BCA1-0E4F-86E1-91B94386241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C860C7D-7BDA-A74E-98E0-2D89DB1F9E1D}"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es-ES"/>
        </a:p>
      </dgm:t>
    </dgm:pt>
    <dgm:pt modelId="{2813DC1F-3FAA-A84E-B268-7630167397A9}">
      <dgm:prSet/>
      <dgm:spPr/>
      <dgm:t>
        <a:bodyPr/>
        <a:lstStyle/>
        <a:p>
          <a:r>
            <a:rPr lang="es-MX"/>
            <a:t>Topología de estrella (todos los dispositivos conectados a un punto central).</a:t>
          </a:r>
        </a:p>
      </dgm:t>
    </dgm:pt>
    <dgm:pt modelId="{65407459-2E9A-384F-9A77-9D56B88624A9}" type="parTrans" cxnId="{511BDE05-9EEE-064A-B250-52433D4EEF49}">
      <dgm:prSet/>
      <dgm:spPr/>
      <dgm:t>
        <a:bodyPr/>
        <a:lstStyle/>
        <a:p>
          <a:endParaRPr lang="es-ES"/>
        </a:p>
      </dgm:t>
    </dgm:pt>
    <dgm:pt modelId="{477CA8A2-DD72-5548-A62F-2A733F1B7ECE}" type="sibTrans" cxnId="{511BDE05-9EEE-064A-B250-52433D4EEF49}">
      <dgm:prSet/>
      <dgm:spPr/>
      <dgm:t>
        <a:bodyPr/>
        <a:lstStyle/>
        <a:p>
          <a:endParaRPr lang="es-ES"/>
        </a:p>
      </dgm:t>
    </dgm:pt>
    <dgm:pt modelId="{FEE48966-6288-F64E-9BC3-457C9803B64C}">
      <dgm:prSet/>
      <dgm:spPr/>
      <dgm:t>
        <a:bodyPr/>
        <a:lstStyle/>
        <a:p>
          <a:r>
            <a:rPr lang="es-MX"/>
            <a:t>Topología de bus (todos los dispositivos conectados a un cable principal).</a:t>
          </a:r>
        </a:p>
      </dgm:t>
    </dgm:pt>
    <dgm:pt modelId="{B00D7187-0F44-F94F-B313-68F964C38191}" type="parTrans" cxnId="{56FB1BD6-D7D0-0E41-973E-6C3814228331}">
      <dgm:prSet/>
      <dgm:spPr/>
      <dgm:t>
        <a:bodyPr/>
        <a:lstStyle/>
        <a:p>
          <a:endParaRPr lang="es-ES"/>
        </a:p>
      </dgm:t>
    </dgm:pt>
    <dgm:pt modelId="{86FB6789-77D9-C44E-922E-631CD7806A32}" type="sibTrans" cxnId="{56FB1BD6-D7D0-0E41-973E-6C3814228331}">
      <dgm:prSet/>
      <dgm:spPr/>
      <dgm:t>
        <a:bodyPr/>
        <a:lstStyle/>
        <a:p>
          <a:endParaRPr lang="es-ES"/>
        </a:p>
      </dgm:t>
    </dgm:pt>
    <dgm:pt modelId="{CEDAC6EB-5A87-964D-8739-65FDE41FC023}">
      <dgm:prSet/>
      <dgm:spPr/>
      <dgm:t>
        <a:bodyPr/>
        <a:lstStyle/>
        <a:p>
          <a:r>
            <a:rPr lang="es-MX"/>
            <a:t>Topología de malla (todos los dispositivos conectados entre sí).</a:t>
          </a:r>
        </a:p>
      </dgm:t>
    </dgm:pt>
    <dgm:pt modelId="{A5AA2E70-1BD7-7E47-9457-6D166C299CD2}" type="parTrans" cxnId="{EE3A8A2A-34CD-9D4B-8BDE-C1CC7D137F07}">
      <dgm:prSet/>
      <dgm:spPr/>
      <dgm:t>
        <a:bodyPr/>
        <a:lstStyle/>
        <a:p>
          <a:endParaRPr lang="es-ES"/>
        </a:p>
      </dgm:t>
    </dgm:pt>
    <dgm:pt modelId="{646CCBD3-6AD2-FA4D-A25B-A130BBEE296C}" type="sibTrans" cxnId="{EE3A8A2A-34CD-9D4B-8BDE-C1CC7D137F07}">
      <dgm:prSet/>
      <dgm:spPr/>
      <dgm:t>
        <a:bodyPr/>
        <a:lstStyle/>
        <a:p>
          <a:endParaRPr lang="es-ES"/>
        </a:p>
      </dgm:t>
    </dgm:pt>
    <dgm:pt modelId="{A4691D2A-5900-364B-A925-602942101F28}" type="pres">
      <dgm:prSet presAssocID="{9C860C7D-7BDA-A74E-98E0-2D89DB1F9E1D}" presName="linearFlow" presStyleCnt="0">
        <dgm:presLayoutVars>
          <dgm:dir/>
          <dgm:resizeHandles val="exact"/>
        </dgm:presLayoutVars>
      </dgm:prSet>
      <dgm:spPr/>
    </dgm:pt>
    <dgm:pt modelId="{7436AC51-5526-134D-BF95-8698EBC36643}" type="pres">
      <dgm:prSet presAssocID="{2813DC1F-3FAA-A84E-B268-7630167397A9}" presName="composite" presStyleCnt="0"/>
      <dgm:spPr/>
    </dgm:pt>
    <dgm:pt modelId="{34144AC3-CF80-7348-B18D-E640667C4392}" type="pres">
      <dgm:prSet presAssocID="{2813DC1F-3FAA-A84E-B268-7630167397A9}" presName="imgShp" presStyleLbl="fgImgPlace1" presStyleIdx="0" presStyleCnt="3"/>
      <dgm:spPr/>
    </dgm:pt>
    <dgm:pt modelId="{3C0D7092-53C4-344B-A93C-C2F112D0950E}" type="pres">
      <dgm:prSet presAssocID="{2813DC1F-3FAA-A84E-B268-7630167397A9}" presName="txShp" presStyleLbl="node1" presStyleIdx="0" presStyleCnt="3">
        <dgm:presLayoutVars>
          <dgm:bulletEnabled val="1"/>
        </dgm:presLayoutVars>
      </dgm:prSet>
      <dgm:spPr/>
    </dgm:pt>
    <dgm:pt modelId="{1C04217F-3EE7-F240-A37A-2EBEC1681BA5}" type="pres">
      <dgm:prSet presAssocID="{477CA8A2-DD72-5548-A62F-2A733F1B7ECE}" presName="spacing" presStyleCnt="0"/>
      <dgm:spPr/>
    </dgm:pt>
    <dgm:pt modelId="{3ACA8DAA-0199-3942-9FC3-89B00945529B}" type="pres">
      <dgm:prSet presAssocID="{FEE48966-6288-F64E-9BC3-457C9803B64C}" presName="composite" presStyleCnt="0"/>
      <dgm:spPr/>
    </dgm:pt>
    <dgm:pt modelId="{89E793B5-86A6-AD4D-9A3B-DB868C09C4FC}" type="pres">
      <dgm:prSet presAssocID="{FEE48966-6288-F64E-9BC3-457C9803B64C}" presName="imgShp" presStyleLbl="fgImgPlace1" presStyleIdx="1" presStyleCnt="3"/>
      <dgm:spPr/>
    </dgm:pt>
    <dgm:pt modelId="{7258E5B1-6EBB-9E47-8282-50C011913AF0}" type="pres">
      <dgm:prSet presAssocID="{FEE48966-6288-F64E-9BC3-457C9803B64C}" presName="txShp" presStyleLbl="node1" presStyleIdx="1" presStyleCnt="3">
        <dgm:presLayoutVars>
          <dgm:bulletEnabled val="1"/>
        </dgm:presLayoutVars>
      </dgm:prSet>
      <dgm:spPr/>
    </dgm:pt>
    <dgm:pt modelId="{202916BF-88B6-C845-B34A-8C775CC6DB6E}" type="pres">
      <dgm:prSet presAssocID="{86FB6789-77D9-C44E-922E-631CD7806A32}" presName="spacing" presStyleCnt="0"/>
      <dgm:spPr/>
    </dgm:pt>
    <dgm:pt modelId="{17CA671B-169F-0246-9F62-8945E622E551}" type="pres">
      <dgm:prSet presAssocID="{CEDAC6EB-5A87-964D-8739-65FDE41FC023}" presName="composite" presStyleCnt="0"/>
      <dgm:spPr/>
    </dgm:pt>
    <dgm:pt modelId="{E5C378B2-BCE9-7F4C-B456-714B88603FC8}" type="pres">
      <dgm:prSet presAssocID="{CEDAC6EB-5A87-964D-8739-65FDE41FC023}" presName="imgShp" presStyleLbl="fgImgPlace1" presStyleIdx="2" presStyleCnt="3"/>
      <dgm:spPr/>
    </dgm:pt>
    <dgm:pt modelId="{0D21EE49-7577-D849-A6B4-CEFF0254BF4A}" type="pres">
      <dgm:prSet presAssocID="{CEDAC6EB-5A87-964D-8739-65FDE41FC023}" presName="txShp" presStyleLbl="node1" presStyleIdx="2" presStyleCnt="3">
        <dgm:presLayoutVars>
          <dgm:bulletEnabled val="1"/>
        </dgm:presLayoutVars>
      </dgm:prSet>
      <dgm:spPr/>
    </dgm:pt>
  </dgm:ptLst>
  <dgm:cxnLst>
    <dgm:cxn modelId="{511BDE05-9EEE-064A-B250-52433D4EEF49}" srcId="{9C860C7D-7BDA-A74E-98E0-2D89DB1F9E1D}" destId="{2813DC1F-3FAA-A84E-B268-7630167397A9}" srcOrd="0" destOrd="0" parTransId="{65407459-2E9A-384F-9A77-9D56B88624A9}" sibTransId="{477CA8A2-DD72-5548-A62F-2A733F1B7ECE}"/>
    <dgm:cxn modelId="{9B66561B-E770-444A-9A43-BA468E869F1A}" type="presOf" srcId="{CEDAC6EB-5A87-964D-8739-65FDE41FC023}" destId="{0D21EE49-7577-D849-A6B4-CEFF0254BF4A}" srcOrd="0" destOrd="0" presId="urn:microsoft.com/office/officeart/2005/8/layout/vList3"/>
    <dgm:cxn modelId="{EE3A8A2A-34CD-9D4B-8BDE-C1CC7D137F07}" srcId="{9C860C7D-7BDA-A74E-98E0-2D89DB1F9E1D}" destId="{CEDAC6EB-5A87-964D-8739-65FDE41FC023}" srcOrd="2" destOrd="0" parTransId="{A5AA2E70-1BD7-7E47-9457-6D166C299CD2}" sibTransId="{646CCBD3-6AD2-FA4D-A25B-A130BBEE296C}"/>
    <dgm:cxn modelId="{D6B6DE46-6279-7941-A1F5-4AEDDE4A8F3B}" type="presOf" srcId="{9C860C7D-7BDA-A74E-98E0-2D89DB1F9E1D}" destId="{A4691D2A-5900-364B-A925-602942101F28}" srcOrd="0" destOrd="0" presId="urn:microsoft.com/office/officeart/2005/8/layout/vList3"/>
    <dgm:cxn modelId="{BE8DBDB3-5E07-3046-A8A5-01FAA363036C}" type="presOf" srcId="{2813DC1F-3FAA-A84E-B268-7630167397A9}" destId="{3C0D7092-53C4-344B-A93C-C2F112D0950E}" srcOrd="0" destOrd="0" presId="urn:microsoft.com/office/officeart/2005/8/layout/vList3"/>
    <dgm:cxn modelId="{56FB1BD6-D7D0-0E41-973E-6C3814228331}" srcId="{9C860C7D-7BDA-A74E-98E0-2D89DB1F9E1D}" destId="{FEE48966-6288-F64E-9BC3-457C9803B64C}" srcOrd="1" destOrd="0" parTransId="{B00D7187-0F44-F94F-B313-68F964C38191}" sibTransId="{86FB6789-77D9-C44E-922E-631CD7806A32}"/>
    <dgm:cxn modelId="{D65A3CFF-8744-7146-BCCD-029BEF3F2E26}" type="presOf" srcId="{FEE48966-6288-F64E-9BC3-457C9803B64C}" destId="{7258E5B1-6EBB-9E47-8282-50C011913AF0}" srcOrd="0" destOrd="0" presId="urn:microsoft.com/office/officeart/2005/8/layout/vList3"/>
    <dgm:cxn modelId="{9152FE22-7E13-B243-BF54-0C7089FE3BEF}" type="presParOf" srcId="{A4691D2A-5900-364B-A925-602942101F28}" destId="{7436AC51-5526-134D-BF95-8698EBC36643}" srcOrd="0" destOrd="0" presId="urn:microsoft.com/office/officeart/2005/8/layout/vList3"/>
    <dgm:cxn modelId="{271CC69C-D69B-4C4C-A1D0-F6E5CCA4A9E1}" type="presParOf" srcId="{7436AC51-5526-134D-BF95-8698EBC36643}" destId="{34144AC3-CF80-7348-B18D-E640667C4392}" srcOrd="0" destOrd="0" presId="urn:microsoft.com/office/officeart/2005/8/layout/vList3"/>
    <dgm:cxn modelId="{D35E106E-9150-DB43-A021-9A9A63DCC0AC}" type="presParOf" srcId="{7436AC51-5526-134D-BF95-8698EBC36643}" destId="{3C0D7092-53C4-344B-A93C-C2F112D0950E}" srcOrd="1" destOrd="0" presId="urn:microsoft.com/office/officeart/2005/8/layout/vList3"/>
    <dgm:cxn modelId="{E26028BF-12E8-3B4D-A204-FE593091343B}" type="presParOf" srcId="{A4691D2A-5900-364B-A925-602942101F28}" destId="{1C04217F-3EE7-F240-A37A-2EBEC1681BA5}" srcOrd="1" destOrd="0" presId="urn:microsoft.com/office/officeart/2005/8/layout/vList3"/>
    <dgm:cxn modelId="{DC244596-9CD8-194F-AA65-4DE527B03DD6}" type="presParOf" srcId="{A4691D2A-5900-364B-A925-602942101F28}" destId="{3ACA8DAA-0199-3942-9FC3-89B00945529B}" srcOrd="2" destOrd="0" presId="urn:microsoft.com/office/officeart/2005/8/layout/vList3"/>
    <dgm:cxn modelId="{1295C6BB-6DDD-F54D-9027-122D314D843F}" type="presParOf" srcId="{3ACA8DAA-0199-3942-9FC3-89B00945529B}" destId="{89E793B5-86A6-AD4D-9A3B-DB868C09C4FC}" srcOrd="0" destOrd="0" presId="urn:microsoft.com/office/officeart/2005/8/layout/vList3"/>
    <dgm:cxn modelId="{0F2866DC-8298-CA41-9C2B-961E08812BD8}" type="presParOf" srcId="{3ACA8DAA-0199-3942-9FC3-89B00945529B}" destId="{7258E5B1-6EBB-9E47-8282-50C011913AF0}" srcOrd="1" destOrd="0" presId="urn:microsoft.com/office/officeart/2005/8/layout/vList3"/>
    <dgm:cxn modelId="{EA7A2C62-6777-1345-8E81-59D199DB6B23}" type="presParOf" srcId="{A4691D2A-5900-364B-A925-602942101F28}" destId="{202916BF-88B6-C845-B34A-8C775CC6DB6E}" srcOrd="3" destOrd="0" presId="urn:microsoft.com/office/officeart/2005/8/layout/vList3"/>
    <dgm:cxn modelId="{1179B111-ED09-F140-9CB7-5B7CD3E41E9D}" type="presParOf" srcId="{A4691D2A-5900-364B-A925-602942101F28}" destId="{17CA671B-169F-0246-9F62-8945E622E551}" srcOrd="4" destOrd="0" presId="urn:microsoft.com/office/officeart/2005/8/layout/vList3"/>
    <dgm:cxn modelId="{BF04BFB8-002D-A946-A863-4C620A7FD5D3}" type="presParOf" srcId="{17CA671B-169F-0246-9F62-8945E622E551}" destId="{E5C378B2-BCE9-7F4C-B456-714B88603FC8}" srcOrd="0" destOrd="0" presId="urn:microsoft.com/office/officeart/2005/8/layout/vList3"/>
    <dgm:cxn modelId="{14E42C7C-2CA8-C641-812A-22B7E17F208E}" type="presParOf" srcId="{17CA671B-169F-0246-9F62-8945E622E551}" destId="{0D21EE49-7577-D849-A6B4-CEFF0254BF4A}" srcOrd="1" destOrd="0" presId="urn:microsoft.com/office/officeart/2005/8/layout/vLis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4B3231D-127F-FF49-895C-AD42C4F86056}"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s-ES"/>
        </a:p>
      </dgm:t>
    </dgm:pt>
    <dgm:pt modelId="{3F371B99-591E-4549-9E2C-C69042CAFC23}">
      <dgm:prSet/>
      <dgm:spPr/>
      <dgm:t>
        <a:bodyPr/>
        <a:lstStyle/>
        <a:p>
          <a:r>
            <a:rPr lang="es-MX" dirty="0"/>
            <a:t>Redes de Área Local (LAN): Se utilizan en un área geográfica limitada, como una casa, una oficina o un campus. Las LAN suelen ser de propiedad privada.</a:t>
          </a:r>
        </a:p>
      </dgm:t>
    </dgm:pt>
    <dgm:pt modelId="{76928AD3-5A69-BF45-82E3-7F8B56345418}" type="parTrans" cxnId="{4A0AFBD8-3D69-164F-8512-A5143C906240}">
      <dgm:prSet/>
      <dgm:spPr/>
      <dgm:t>
        <a:bodyPr/>
        <a:lstStyle/>
        <a:p>
          <a:endParaRPr lang="es-ES"/>
        </a:p>
      </dgm:t>
    </dgm:pt>
    <dgm:pt modelId="{561CF6B5-C54E-734B-BE35-73112B985530}" type="sibTrans" cxnId="{4A0AFBD8-3D69-164F-8512-A5143C906240}">
      <dgm:prSet/>
      <dgm:spPr/>
      <dgm:t>
        <a:bodyPr/>
        <a:lstStyle/>
        <a:p>
          <a:endParaRPr lang="es-ES"/>
        </a:p>
      </dgm:t>
    </dgm:pt>
    <dgm:pt modelId="{CCCB3BC2-BDB1-D046-B79D-1F1161E50CF8}">
      <dgm:prSet/>
      <dgm:spPr/>
      <dgm:t>
        <a:bodyPr/>
        <a:lstStyle/>
        <a:p>
          <a:r>
            <a:rPr lang="es-MX" dirty="0"/>
            <a:t>Redes de Área Amplia (WAN): Cubren un área geográfica más grande y suelen utilizar infraestructuras de telecomunicaciones públicas o privadas para la conexión, como Internet. </a:t>
          </a:r>
        </a:p>
      </dgm:t>
    </dgm:pt>
    <dgm:pt modelId="{D35A2E35-E7BA-FF40-A77D-65057C7EEF68}" type="parTrans" cxnId="{9B0D151C-0F6C-8443-890E-BDE162030258}">
      <dgm:prSet/>
      <dgm:spPr/>
      <dgm:t>
        <a:bodyPr/>
        <a:lstStyle/>
        <a:p>
          <a:endParaRPr lang="es-ES"/>
        </a:p>
      </dgm:t>
    </dgm:pt>
    <dgm:pt modelId="{6F0A0AFF-D81F-8048-B3FD-5974BFBA4D7E}" type="sibTrans" cxnId="{9B0D151C-0F6C-8443-890E-BDE162030258}">
      <dgm:prSet/>
      <dgm:spPr/>
      <dgm:t>
        <a:bodyPr/>
        <a:lstStyle/>
        <a:p>
          <a:endParaRPr lang="es-ES"/>
        </a:p>
      </dgm:t>
    </dgm:pt>
    <dgm:pt modelId="{9488FEF2-7873-6E42-9E80-A0C14EB2A4D5}" type="pres">
      <dgm:prSet presAssocID="{04B3231D-127F-FF49-895C-AD42C4F86056}" presName="diagram" presStyleCnt="0">
        <dgm:presLayoutVars>
          <dgm:dir/>
          <dgm:resizeHandles val="exact"/>
        </dgm:presLayoutVars>
      </dgm:prSet>
      <dgm:spPr/>
    </dgm:pt>
    <dgm:pt modelId="{9CF5E155-13F6-2E46-B2B5-830C48D04A31}" type="pres">
      <dgm:prSet presAssocID="{3F371B99-591E-4549-9E2C-C69042CAFC23}" presName="node" presStyleLbl="node1" presStyleIdx="0" presStyleCnt="2">
        <dgm:presLayoutVars>
          <dgm:bulletEnabled val="1"/>
        </dgm:presLayoutVars>
      </dgm:prSet>
      <dgm:spPr/>
    </dgm:pt>
    <dgm:pt modelId="{72A4C06F-2071-B447-9CB5-530238A7D2E0}" type="pres">
      <dgm:prSet presAssocID="{561CF6B5-C54E-734B-BE35-73112B985530}" presName="sibTrans" presStyleCnt="0"/>
      <dgm:spPr/>
    </dgm:pt>
    <dgm:pt modelId="{8E63E1DB-3F1A-FA42-A827-CE50BCA6B67F}" type="pres">
      <dgm:prSet presAssocID="{CCCB3BC2-BDB1-D046-B79D-1F1161E50CF8}" presName="node" presStyleLbl="node1" presStyleIdx="1" presStyleCnt="2">
        <dgm:presLayoutVars>
          <dgm:bulletEnabled val="1"/>
        </dgm:presLayoutVars>
      </dgm:prSet>
      <dgm:spPr/>
    </dgm:pt>
  </dgm:ptLst>
  <dgm:cxnLst>
    <dgm:cxn modelId="{9B0D151C-0F6C-8443-890E-BDE162030258}" srcId="{04B3231D-127F-FF49-895C-AD42C4F86056}" destId="{CCCB3BC2-BDB1-D046-B79D-1F1161E50CF8}" srcOrd="1" destOrd="0" parTransId="{D35A2E35-E7BA-FF40-A77D-65057C7EEF68}" sibTransId="{6F0A0AFF-D81F-8048-B3FD-5974BFBA4D7E}"/>
    <dgm:cxn modelId="{22B3464D-A11E-7F48-ADA9-72BED78BEEEA}" type="presOf" srcId="{3F371B99-591E-4549-9E2C-C69042CAFC23}" destId="{9CF5E155-13F6-2E46-B2B5-830C48D04A31}" srcOrd="0" destOrd="0" presId="urn:microsoft.com/office/officeart/2005/8/layout/default"/>
    <dgm:cxn modelId="{FE86565B-AE5D-8D46-8D97-536EB1D3E414}" type="presOf" srcId="{04B3231D-127F-FF49-895C-AD42C4F86056}" destId="{9488FEF2-7873-6E42-9E80-A0C14EB2A4D5}" srcOrd="0" destOrd="0" presId="urn:microsoft.com/office/officeart/2005/8/layout/default"/>
    <dgm:cxn modelId="{F9C41DBA-FCA1-A046-BC20-172959D118E1}" type="presOf" srcId="{CCCB3BC2-BDB1-D046-B79D-1F1161E50CF8}" destId="{8E63E1DB-3F1A-FA42-A827-CE50BCA6B67F}" srcOrd="0" destOrd="0" presId="urn:microsoft.com/office/officeart/2005/8/layout/default"/>
    <dgm:cxn modelId="{4A0AFBD8-3D69-164F-8512-A5143C906240}" srcId="{04B3231D-127F-FF49-895C-AD42C4F86056}" destId="{3F371B99-591E-4549-9E2C-C69042CAFC23}" srcOrd="0" destOrd="0" parTransId="{76928AD3-5A69-BF45-82E3-7F8B56345418}" sibTransId="{561CF6B5-C54E-734B-BE35-73112B985530}"/>
    <dgm:cxn modelId="{72896EF7-5380-4E47-8C7E-F3F215764452}" type="presParOf" srcId="{9488FEF2-7873-6E42-9E80-A0C14EB2A4D5}" destId="{9CF5E155-13F6-2E46-B2B5-830C48D04A31}" srcOrd="0" destOrd="0" presId="urn:microsoft.com/office/officeart/2005/8/layout/default"/>
    <dgm:cxn modelId="{9093CB9B-AA76-AF45-8868-3775923DA555}" type="presParOf" srcId="{9488FEF2-7873-6E42-9E80-A0C14EB2A4D5}" destId="{72A4C06F-2071-B447-9CB5-530238A7D2E0}" srcOrd="1" destOrd="0" presId="urn:microsoft.com/office/officeart/2005/8/layout/default"/>
    <dgm:cxn modelId="{55AC9597-6068-5E4A-BA7B-A88B75916FF4}" type="presParOf" srcId="{9488FEF2-7873-6E42-9E80-A0C14EB2A4D5}" destId="{8E63E1DB-3F1A-FA42-A827-CE50BCA6B67F}"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163F291-564A-9D43-8AC1-218F62010BF6}"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s-ES"/>
        </a:p>
      </dgm:t>
    </dgm:pt>
    <dgm:pt modelId="{28AE1496-D655-0247-9B9B-1C1F1BCDAC19}">
      <dgm:prSet/>
      <dgm:spPr/>
      <dgm:t>
        <a:bodyPr/>
        <a:lstStyle/>
        <a:p>
          <a:r>
            <a:rPr lang="es-MX"/>
            <a:t>Redes Inalámbricas (Wi-Fi): Utilizan tecnología inalámbrica para conectar dispositivos en una LAN.</a:t>
          </a:r>
        </a:p>
      </dgm:t>
    </dgm:pt>
    <dgm:pt modelId="{2BDCC362-5FD8-AD49-A9FA-0982BEEFADCF}" type="parTrans" cxnId="{4167020B-E4E0-C746-A729-CAC2D79F2756}">
      <dgm:prSet/>
      <dgm:spPr/>
      <dgm:t>
        <a:bodyPr/>
        <a:lstStyle/>
        <a:p>
          <a:endParaRPr lang="es-ES"/>
        </a:p>
      </dgm:t>
    </dgm:pt>
    <dgm:pt modelId="{1183BC24-EAA3-6846-947E-CE24F7D93AC2}" type="sibTrans" cxnId="{4167020B-E4E0-C746-A729-CAC2D79F2756}">
      <dgm:prSet/>
      <dgm:spPr/>
      <dgm:t>
        <a:bodyPr/>
        <a:lstStyle/>
        <a:p>
          <a:endParaRPr lang="es-ES"/>
        </a:p>
      </dgm:t>
    </dgm:pt>
    <dgm:pt modelId="{7BF62827-CAE3-834D-AD3F-D66EB6182CFC}">
      <dgm:prSet/>
      <dgm:spPr/>
      <dgm:t>
        <a:bodyPr/>
        <a:lstStyle/>
        <a:p>
          <a:r>
            <a:rPr lang="es-MX" dirty="0"/>
            <a:t>Redes de Almacenamiento (SAN): Diseñadas para conectar dispositivos de almacenamiento, como servidores y unidades de disco, para compartir datos. </a:t>
          </a:r>
        </a:p>
      </dgm:t>
    </dgm:pt>
    <dgm:pt modelId="{B35305DE-7960-3F45-A23E-E684E25D5529}" type="parTrans" cxnId="{7203D779-0E8A-7E40-886E-7A1C41059BCA}">
      <dgm:prSet/>
      <dgm:spPr/>
      <dgm:t>
        <a:bodyPr/>
        <a:lstStyle/>
        <a:p>
          <a:endParaRPr lang="es-ES"/>
        </a:p>
      </dgm:t>
    </dgm:pt>
    <dgm:pt modelId="{4CC799CB-F99C-184C-A17D-12C1DBF2F23C}" type="sibTrans" cxnId="{7203D779-0E8A-7E40-886E-7A1C41059BCA}">
      <dgm:prSet/>
      <dgm:spPr/>
      <dgm:t>
        <a:bodyPr/>
        <a:lstStyle/>
        <a:p>
          <a:endParaRPr lang="es-ES"/>
        </a:p>
      </dgm:t>
    </dgm:pt>
    <dgm:pt modelId="{143B8DFB-4022-C341-94CB-C619BECA4EE9}">
      <dgm:prSet/>
      <dgm:spPr/>
      <dgm:t>
        <a:bodyPr/>
        <a:lstStyle/>
        <a:p>
          <a:r>
            <a:rPr lang="es-MX" dirty="0"/>
            <a:t>Redes Virtuales Privadas (VPN): Permiten la conexión segura a una red privada a través de una red pública, como Internet </a:t>
          </a:r>
        </a:p>
      </dgm:t>
    </dgm:pt>
    <dgm:pt modelId="{4F99A695-5EAF-DD43-8D83-75E736F82E70}" type="parTrans" cxnId="{CEB3A4A7-C3BD-B84E-931F-AC1E588D5350}">
      <dgm:prSet/>
      <dgm:spPr/>
      <dgm:t>
        <a:bodyPr/>
        <a:lstStyle/>
        <a:p>
          <a:endParaRPr lang="es-ES"/>
        </a:p>
      </dgm:t>
    </dgm:pt>
    <dgm:pt modelId="{15317CF1-16B0-DF47-9DE9-8E75E364E909}" type="sibTrans" cxnId="{CEB3A4A7-C3BD-B84E-931F-AC1E588D5350}">
      <dgm:prSet/>
      <dgm:spPr/>
      <dgm:t>
        <a:bodyPr/>
        <a:lstStyle/>
        <a:p>
          <a:endParaRPr lang="es-ES"/>
        </a:p>
      </dgm:t>
    </dgm:pt>
    <dgm:pt modelId="{90772983-A1F4-1E44-866E-0E6BFD616BFC}" type="pres">
      <dgm:prSet presAssocID="{E163F291-564A-9D43-8AC1-218F62010BF6}" presName="linear" presStyleCnt="0">
        <dgm:presLayoutVars>
          <dgm:animLvl val="lvl"/>
          <dgm:resizeHandles val="exact"/>
        </dgm:presLayoutVars>
      </dgm:prSet>
      <dgm:spPr/>
    </dgm:pt>
    <dgm:pt modelId="{6457FB95-0FD8-F741-8144-847A8F8CDA17}" type="pres">
      <dgm:prSet presAssocID="{28AE1496-D655-0247-9B9B-1C1F1BCDAC19}" presName="parentText" presStyleLbl="node1" presStyleIdx="0" presStyleCnt="3" custLinFactY="-32464" custLinFactNeighborX="-99" custLinFactNeighborY="-100000">
        <dgm:presLayoutVars>
          <dgm:chMax val="0"/>
          <dgm:bulletEnabled val="1"/>
        </dgm:presLayoutVars>
      </dgm:prSet>
      <dgm:spPr/>
    </dgm:pt>
    <dgm:pt modelId="{9F068075-0C17-1B42-9358-D2B2A5B8C9CB}" type="pres">
      <dgm:prSet presAssocID="{1183BC24-EAA3-6846-947E-CE24F7D93AC2}" presName="spacer" presStyleCnt="0"/>
      <dgm:spPr/>
    </dgm:pt>
    <dgm:pt modelId="{A3C8794D-7037-524D-9E0B-08313DD4BE20}" type="pres">
      <dgm:prSet presAssocID="{7BF62827-CAE3-834D-AD3F-D66EB6182CFC}" presName="parentText" presStyleLbl="node1" presStyleIdx="1" presStyleCnt="3" custLinFactY="-23060" custLinFactNeighborX="-99" custLinFactNeighborY="-100000">
        <dgm:presLayoutVars>
          <dgm:chMax val="0"/>
          <dgm:bulletEnabled val="1"/>
        </dgm:presLayoutVars>
      </dgm:prSet>
      <dgm:spPr/>
    </dgm:pt>
    <dgm:pt modelId="{0F06682B-8A20-5649-B96A-DE023D6104E2}" type="pres">
      <dgm:prSet presAssocID="{4CC799CB-F99C-184C-A17D-12C1DBF2F23C}" presName="spacer" presStyleCnt="0"/>
      <dgm:spPr/>
    </dgm:pt>
    <dgm:pt modelId="{E2CA10AF-3E94-1246-88ED-D1AF04900FC6}" type="pres">
      <dgm:prSet presAssocID="{143B8DFB-4022-C341-94CB-C619BECA4EE9}" presName="parentText" presStyleLbl="node1" presStyleIdx="2" presStyleCnt="3" custLinFactY="-15747" custLinFactNeighborY="-100000">
        <dgm:presLayoutVars>
          <dgm:chMax val="0"/>
          <dgm:bulletEnabled val="1"/>
        </dgm:presLayoutVars>
      </dgm:prSet>
      <dgm:spPr/>
    </dgm:pt>
  </dgm:ptLst>
  <dgm:cxnLst>
    <dgm:cxn modelId="{4167020B-E4E0-C746-A729-CAC2D79F2756}" srcId="{E163F291-564A-9D43-8AC1-218F62010BF6}" destId="{28AE1496-D655-0247-9B9B-1C1F1BCDAC19}" srcOrd="0" destOrd="0" parTransId="{2BDCC362-5FD8-AD49-A9FA-0982BEEFADCF}" sibTransId="{1183BC24-EAA3-6846-947E-CE24F7D93AC2}"/>
    <dgm:cxn modelId="{3B1A0C29-997D-5440-90AB-6B8013F24503}" type="presOf" srcId="{E163F291-564A-9D43-8AC1-218F62010BF6}" destId="{90772983-A1F4-1E44-866E-0E6BFD616BFC}" srcOrd="0" destOrd="0" presId="urn:microsoft.com/office/officeart/2005/8/layout/vList2"/>
    <dgm:cxn modelId="{7203D779-0E8A-7E40-886E-7A1C41059BCA}" srcId="{E163F291-564A-9D43-8AC1-218F62010BF6}" destId="{7BF62827-CAE3-834D-AD3F-D66EB6182CFC}" srcOrd="1" destOrd="0" parTransId="{B35305DE-7960-3F45-A23E-E684E25D5529}" sibTransId="{4CC799CB-F99C-184C-A17D-12C1DBF2F23C}"/>
    <dgm:cxn modelId="{CEB3A4A7-C3BD-B84E-931F-AC1E588D5350}" srcId="{E163F291-564A-9D43-8AC1-218F62010BF6}" destId="{143B8DFB-4022-C341-94CB-C619BECA4EE9}" srcOrd="2" destOrd="0" parTransId="{4F99A695-5EAF-DD43-8D83-75E736F82E70}" sibTransId="{15317CF1-16B0-DF47-9DE9-8E75E364E909}"/>
    <dgm:cxn modelId="{9A58A0AA-FEB0-A446-AEDE-EBA9D40045EA}" type="presOf" srcId="{143B8DFB-4022-C341-94CB-C619BECA4EE9}" destId="{E2CA10AF-3E94-1246-88ED-D1AF04900FC6}" srcOrd="0" destOrd="0" presId="urn:microsoft.com/office/officeart/2005/8/layout/vList2"/>
    <dgm:cxn modelId="{FCADA5C1-4EEF-B44F-8F66-7DDC3B4376CC}" type="presOf" srcId="{7BF62827-CAE3-834D-AD3F-D66EB6182CFC}" destId="{A3C8794D-7037-524D-9E0B-08313DD4BE20}" srcOrd="0" destOrd="0" presId="urn:microsoft.com/office/officeart/2005/8/layout/vList2"/>
    <dgm:cxn modelId="{023BDFCC-DC81-4B44-A4C5-D24D3BE1CBD9}" type="presOf" srcId="{28AE1496-D655-0247-9B9B-1C1F1BCDAC19}" destId="{6457FB95-0FD8-F741-8144-847A8F8CDA17}" srcOrd="0" destOrd="0" presId="urn:microsoft.com/office/officeart/2005/8/layout/vList2"/>
    <dgm:cxn modelId="{234F5873-9F17-4642-AA51-797644A2E86B}" type="presParOf" srcId="{90772983-A1F4-1E44-866E-0E6BFD616BFC}" destId="{6457FB95-0FD8-F741-8144-847A8F8CDA17}" srcOrd="0" destOrd="0" presId="urn:microsoft.com/office/officeart/2005/8/layout/vList2"/>
    <dgm:cxn modelId="{64D38D8B-34FC-3244-AB4D-F8E8D8491D58}" type="presParOf" srcId="{90772983-A1F4-1E44-866E-0E6BFD616BFC}" destId="{9F068075-0C17-1B42-9358-D2B2A5B8C9CB}" srcOrd="1" destOrd="0" presId="urn:microsoft.com/office/officeart/2005/8/layout/vList2"/>
    <dgm:cxn modelId="{D5786BF1-87E6-4D4D-8A69-CBF6BAA0520E}" type="presParOf" srcId="{90772983-A1F4-1E44-866E-0E6BFD616BFC}" destId="{A3C8794D-7037-524D-9E0B-08313DD4BE20}" srcOrd="2" destOrd="0" presId="urn:microsoft.com/office/officeart/2005/8/layout/vList2"/>
    <dgm:cxn modelId="{D9EE44DC-BECB-6F46-973D-D12DEFEA3B9D}" type="presParOf" srcId="{90772983-A1F4-1E44-866E-0E6BFD616BFC}" destId="{0F06682B-8A20-5649-B96A-DE023D6104E2}" srcOrd="3" destOrd="0" presId="urn:microsoft.com/office/officeart/2005/8/layout/vList2"/>
    <dgm:cxn modelId="{8FA625B4-23D6-A44D-A007-03D466EF4D66}" type="presParOf" srcId="{90772983-A1F4-1E44-866E-0E6BFD616BFC}" destId="{E2CA10AF-3E94-1246-88ED-D1AF04900FC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129E2445-C63D-B24A-B557-955AF3C1130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81DB392B-A6E1-1844-8D5A-048B04564CA6}">
      <dgm:prSet/>
      <dgm:spPr/>
      <dgm:t>
        <a:bodyPr/>
        <a:lstStyle/>
        <a:p>
          <a:pPr algn="ctr"/>
          <a:r>
            <a:rPr lang="es-MX"/>
            <a:t>Internet</a:t>
          </a:r>
        </a:p>
      </dgm:t>
    </dgm:pt>
    <dgm:pt modelId="{0671D53C-2D40-774D-A1E8-F94D8F0D01FF}" type="parTrans" cxnId="{595BF9E3-1AF4-2D4C-BD58-6A4B4816FEA5}">
      <dgm:prSet/>
      <dgm:spPr/>
      <dgm:t>
        <a:bodyPr/>
        <a:lstStyle/>
        <a:p>
          <a:endParaRPr lang="es-ES"/>
        </a:p>
      </dgm:t>
    </dgm:pt>
    <dgm:pt modelId="{004842FF-0DA4-EE41-BD02-B63C6194FE79}" type="sibTrans" cxnId="{595BF9E3-1AF4-2D4C-BD58-6A4B4816FEA5}">
      <dgm:prSet/>
      <dgm:spPr/>
      <dgm:t>
        <a:bodyPr/>
        <a:lstStyle/>
        <a:p>
          <a:endParaRPr lang="es-ES"/>
        </a:p>
      </dgm:t>
    </dgm:pt>
    <dgm:pt modelId="{EBBF8932-AD72-294C-B535-FCCD72C1E2C2}" type="pres">
      <dgm:prSet presAssocID="{129E2445-C63D-B24A-B557-955AF3C11302}" presName="linear" presStyleCnt="0">
        <dgm:presLayoutVars>
          <dgm:animLvl val="lvl"/>
          <dgm:resizeHandles val="exact"/>
        </dgm:presLayoutVars>
      </dgm:prSet>
      <dgm:spPr/>
    </dgm:pt>
    <dgm:pt modelId="{80077201-B805-CD46-8FE0-7DD3B0C953BA}" type="pres">
      <dgm:prSet presAssocID="{81DB392B-A6E1-1844-8D5A-048B04564CA6}" presName="parentText" presStyleLbl="node1" presStyleIdx="0" presStyleCnt="1">
        <dgm:presLayoutVars>
          <dgm:chMax val="0"/>
          <dgm:bulletEnabled val="1"/>
        </dgm:presLayoutVars>
      </dgm:prSet>
      <dgm:spPr/>
    </dgm:pt>
  </dgm:ptLst>
  <dgm:cxnLst>
    <dgm:cxn modelId="{32BAB203-47B6-264E-9D16-93B69F7B65D0}" type="presOf" srcId="{81DB392B-A6E1-1844-8D5A-048B04564CA6}" destId="{80077201-B805-CD46-8FE0-7DD3B0C953BA}" srcOrd="0" destOrd="0" presId="urn:microsoft.com/office/officeart/2005/8/layout/vList2"/>
    <dgm:cxn modelId="{21917284-C40E-394F-82C5-44C372DEF384}" type="presOf" srcId="{129E2445-C63D-B24A-B557-955AF3C11302}" destId="{EBBF8932-AD72-294C-B535-FCCD72C1E2C2}" srcOrd="0" destOrd="0" presId="urn:microsoft.com/office/officeart/2005/8/layout/vList2"/>
    <dgm:cxn modelId="{595BF9E3-1AF4-2D4C-BD58-6A4B4816FEA5}" srcId="{129E2445-C63D-B24A-B557-955AF3C11302}" destId="{81DB392B-A6E1-1844-8D5A-048B04564CA6}" srcOrd="0" destOrd="0" parTransId="{0671D53C-2D40-774D-A1E8-F94D8F0D01FF}" sibTransId="{004842FF-0DA4-EE41-BD02-B63C6194FE79}"/>
    <dgm:cxn modelId="{5D8D2A27-19AD-E344-8FDF-C2B9B69195AC}" type="presParOf" srcId="{EBBF8932-AD72-294C-B535-FCCD72C1E2C2}" destId="{80077201-B805-CD46-8FE0-7DD3B0C953BA}"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3D0BD1E-A41A-534C-9236-B04B7E92EC0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A2EEFD33-5295-F642-B770-E279F89928D1}">
      <dgm:prSet/>
      <dgm:spPr/>
      <dgm:t>
        <a:bodyPr/>
        <a:lstStyle/>
        <a:p>
          <a:r>
            <a:rPr lang="es-MX"/>
            <a:t>Servicios de Internet</a:t>
          </a:r>
        </a:p>
      </dgm:t>
    </dgm:pt>
    <dgm:pt modelId="{B8853A1A-81C0-884D-8729-BAB085117160}" type="parTrans" cxnId="{C3A15CE3-D25B-4A4C-8767-5BAB2446A4A4}">
      <dgm:prSet/>
      <dgm:spPr/>
      <dgm:t>
        <a:bodyPr/>
        <a:lstStyle/>
        <a:p>
          <a:endParaRPr lang="es-ES"/>
        </a:p>
      </dgm:t>
    </dgm:pt>
    <dgm:pt modelId="{B081CBCD-DD2D-1F46-8BA3-18E792F2024A}" type="sibTrans" cxnId="{C3A15CE3-D25B-4A4C-8767-5BAB2446A4A4}">
      <dgm:prSet/>
      <dgm:spPr/>
      <dgm:t>
        <a:bodyPr/>
        <a:lstStyle/>
        <a:p>
          <a:endParaRPr lang="es-ES"/>
        </a:p>
      </dgm:t>
    </dgm:pt>
    <dgm:pt modelId="{8DEC9F80-039F-C04C-9B59-31137E62D05C}" type="pres">
      <dgm:prSet presAssocID="{C3D0BD1E-A41A-534C-9236-B04B7E92EC0B}" presName="linear" presStyleCnt="0">
        <dgm:presLayoutVars>
          <dgm:animLvl val="lvl"/>
          <dgm:resizeHandles val="exact"/>
        </dgm:presLayoutVars>
      </dgm:prSet>
      <dgm:spPr/>
    </dgm:pt>
    <dgm:pt modelId="{6E72915D-874B-7144-91D2-4D0970A791E8}" type="pres">
      <dgm:prSet presAssocID="{A2EEFD33-5295-F642-B770-E279F89928D1}" presName="parentText" presStyleLbl="node1" presStyleIdx="0" presStyleCnt="1">
        <dgm:presLayoutVars>
          <dgm:chMax val="0"/>
          <dgm:bulletEnabled val="1"/>
        </dgm:presLayoutVars>
      </dgm:prSet>
      <dgm:spPr/>
    </dgm:pt>
  </dgm:ptLst>
  <dgm:cxnLst>
    <dgm:cxn modelId="{39D5FD3E-9967-6547-8C21-89053FE33360}" type="presOf" srcId="{C3D0BD1E-A41A-534C-9236-B04B7E92EC0B}" destId="{8DEC9F80-039F-C04C-9B59-31137E62D05C}" srcOrd="0" destOrd="0" presId="urn:microsoft.com/office/officeart/2005/8/layout/vList2"/>
    <dgm:cxn modelId="{C3A15CE3-D25B-4A4C-8767-5BAB2446A4A4}" srcId="{C3D0BD1E-A41A-534C-9236-B04B7E92EC0B}" destId="{A2EEFD33-5295-F642-B770-E279F89928D1}" srcOrd="0" destOrd="0" parTransId="{B8853A1A-81C0-884D-8729-BAB085117160}" sibTransId="{B081CBCD-DD2D-1F46-8BA3-18E792F2024A}"/>
    <dgm:cxn modelId="{C6535AE4-FB49-B946-ABEA-F6C8010C2248}" type="presOf" srcId="{A2EEFD33-5295-F642-B770-E279F89928D1}" destId="{6E72915D-874B-7144-91D2-4D0970A791E8}" srcOrd="0" destOrd="0" presId="urn:microsoft.com/office/officeart/2005/8/layout/vList2"/>
    <dgm:cxn modelId="{B88964F9-0B9B-D242-A6BE-3593480DB862}" type="presParOf" srcId="{8DEC9F80-039F-C04C-9B59-31137E62D05C}" destId="{6E72915D-874B-7144-91D2-4D0970A791E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1682231-9555-D74C-ACAA-F2291A634FF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E67238D8-BA5B-7B4F-9286-4D6F2F88CB14}">
      <dgm:prSet/>
      <dgm:spPr/>
      <dgm:t>
        <a:bodyPr/>
        <a:lstStyle/>
        <a:p>
          <a:r>
            <a:rPr lang="es-MX" dirty="0"/>
            <a:t>2.2 Medios virtuales de aprendizaje</a:t>
          </a:r>
        </a:p>
      </dgm:t>
    </dgm:pt>
    <dgm:pt modelId="{E2F4996F-CB32-834D-9ED0-084472F6E608}" type="parTrans" cxnId="{96F59688-DEC3-A04C-BFBB-4D5790F2FBD5}">
      <dgm:prSet/>
      <dgm:spPr/>
      <dgm:t>
        <a:bodyPr/>
        <a:lstStyle/>
        <a:p>
          <a:endParaRPr lang="es-ES"/>
        </a:p>
      </dgm:t>
    </dgm:pt>
    <dgm:pt modelId="{CD49A8A0-4D5B-B94D-981D-212FC38C32D4}" type="sibTrans" cxnId="{96F59688-DEC3-A04C-BFBB-4D5790F2FBD5}">
      <dgm:prSet/>
      <dgm:spPr/>
      <dgm:t>
        <a:bodyPr/>
        <a:lstStyle/>
        <a:p>
          <a:endParaRPr lang="es-ES"/>
        </a:p>
      </dgm:t>
    </dgm:pt>
    <dgm:pt modelId="{CD66EB10-44F3-F442-8A24-765C74BDC635}" type="pres">
      <dgm:prSet presAssocID="{71682231-9555-D74C-ACAA-F2291A634FF3}" presName="linear" presStyleCnt="0">
        <dgm:presLayoutVars>
          <dgm:animLvl val="lvl"/>
          <dgm:resizeHandles val="exact"/>
        </dgm:presLayoutVars>
      </dgm:prSet>
      <dgm:spPr/>
    </dgm:pt>
    <dgm:pt modelId="{EBF6BAD6-76FE-E243-B161-9C63B090882E}" type="pres">
      <dgm:prSet presAssocID="{E67238D8-BA5B-7B4F-9286-4D6F2F88CB14}" presName="parentText" presStyleLbl="node1" presStyleIdx="0" presStyleCnt="1" custLinFactNeighborY="676">
        <dgm:presLayoutVars>
          <dgm:chMax val="0"/>
          <dgm:bulletEnabled val="1"/>
        </dgm:presLayoutVars>
      </dgm:prSet>
      <dgm:spPr/>
    </dgm:pt>
  </dgm:ptLst>
  <dgm:cxnLst>
    <dgm:cxn modelId="{DAD75D14-FF0C-8543-96B3-102CDDE905C6}" type="presOf" srcId="{71682231-9555-D74C-ACAA-F2291A634FF3}" destId="{CD66EB10-44F3-F442-8A24-765C74BDC635}" srcOrd="0" destOrd="0" presId="urn:microsoft.com/office/officeart/2005/8/layout/vList2"/>
    <dgm:cxn modelId="{D472BD68-4FE4-8140-9F1F-FF7A3B2A1D15}" type="presOf" srcId="{E67238D8-BA5B-7B4F-9286-4D6F2F88CB14}" destId="{EBF6BAD6-76FE-E243-B161-9C63B090882E}" srcOrd="0" destOrd="0" presId="urn:microsoft.com/office/officeart/2005/8/layout/vList2"/>
    <dgm:cxn modelId="{96F59688-DEC3-A04C-BFBB-4D5790F2FBD5}" srcId="{71682231-9555-D74C-ACAA-F2291A634FF3}" destId="{E67238D8-BA5B-7B4F-9286-4D6F2F88CB14}" srcOrd="0" destOrd="0" parTransId="{E2F4996F-CB32-834D-9ED0-084472F6E608}" sibTransId="{CD49A8A0-4D5B-B94D-981D-212FC38C32D4}"/>
    <dgm:cxn modelId="{9EB1FF86-0D34-C744-8333-91AA051F4459}" type="presParOf" srcId="{CD66EB10-44F3-F442-8A24-765C74BDC635}" destId="{EBF6BAD6-76FE-E243-B161-9C63B090882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28BBAA94-E67B-CB4E-ADC8-450376180FE0}"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s-ES"/>
        </a:p>
      </dgm:t>
    </dgm:pt>
    <dgm:pt modelId="{0E4D9257-C25F-A84C-B940-4094FA44A5E6}">
      <dgm:prSet/>
      <dgm:spPr/>
      <dgm:t>
        <a:bodyPr/>
        <a:lstStyle/>
        <a:p>
          <a:r>
            <a:rPr lang="es-MX"/>
            <a:t>Entorno de Aprendizaje en Línea: También conocido como LMS (Learning Management System, por sus siglas en inglés), es una plataforma en línea que facilita la gestión, entrega y seguimiento de contenidos y actividades educativas. Ejemplos de LMS incluyen Moodle, Blackboard y Canvas.</a:t>
          </a:r>
        </a:p>
      </dgm:t>
    </dgm:pt>
    <dgm:pt modelId="{47A15E4D-A64E-7141-A7F7-7053A3BE9540}" type="parTrans" cxnId="{462FA580-C78A-3241-A455-65A3E91ABA98}">
      <dgm:prSet/>
      <dgm:spPr/>
      <dgm:t>
        <a:bodyPr/>
        <a:lstStyle/>
        <a:p>
          <a:endParaRPr lang="es-ES"/>
        </a:p>
      </dgm:t>
    </dgm:pt>
    <dgm:pt modelId="{5679BB2F-366C-EF45-A14D-C7E18EE1F44D}" type="sibTrans" cxnId="{462FA580-C78A-3241-A455-65A3E91ABA98}">
      <dgm:prSet/>
      <dgm:spPr/>
      <dgm:t>
        <a:bodyPr/>
        <a:lstStyle/>
        <a:p>
          <a:endParaRPr lang="es-ES"/>
        </a:p>
      </dgm:t>
    </dgm:pt>
    <dgm:pt modelId="{C6B0DCC8-4032-1D4D-B11A-2F72CB585E6F}">
      <dgm:prSet/>
      <dgm:spPr/>
      <dgm:t>
        <a:bodyPr/>
        <a:lstStyle/>
        <a:p>
          <a:r>
            <a:rPr lang="es-MX"/>
            <a:t>Curso en Línea: Un curso o programa educativo que se ofrece en línea a través de un LMS o una plataforma similar. Los cursos en línea pueden ser totalmente en línea o incluir componentes en persona.</a:t>
          </a:r>
        </a:p>
      </dgm:t>
    </dgm:pt>
    <dgm:pt modelId="{12DDA021-90A9-0A4B-AE07-627FABFBC566}" type="parTrans" cxnId="{AB6EB4DF-6084-FC45-B413-FE0567FDD69A}">
      <dgm:prSet/>
      <dgm:spPr/>
      <dgm:t>
        <a:bodyPr/>
        <a:lstStyle/>
        <a:p>
          <a:endParaRPr lang="es-ES"/>
        </a:p>
      </dgm:t>
    </dgm:pt>
    <dgm:pt modelId="{1709A47C-7EF6-7F44-9095-AF63FE66ABBB}" type="sibTrans" cxnId="{AB6EB4DF-6084-FC45-B413-FE0567FDD69A}">
      <dgm:prSet/>
      <dgm:spPr/>
      <dgm:t>
        <a:bodyPr/>
        <a:lstStyle/>
        <a:p>
          <a:endParaRPr lang="es-ES"/>
        </a:p>
      </dgm:t>
    </dgm:pt>
    <dgm:pt modelId="{C2011EB7-D997-2446-B9F4-603AAB33D206}">
      <dgm:prSet/>
      <dgm:spPr/>
      <dgm:t>
        <a:bodyPr/>
        <a:lstStyle/>
        <a:p>
          <a:r>
            <a:rPr lang="es-MX"/>
            <a:t>MOOC (Curso en Línea Masivo y Abierto): Son cursos en línea gratuitos o de bajo costo que están abiertos a un gran número de participantes. Los MOOC a menudo son ofrecidos por universidades y organizaciones de prestigio.</a:t>
          </a:r>
        </a:p>
      </dgm:t>
    </dgm:pt>
    <dgm:pt modelId="{0C137A11-E8ED-814C-B683-2B173230C0F6}" type="parTrans" cxnId="{03D3488D-B1FC-8D41-BA79-5ABDB43470AC}">
      <dgm:prSet/>
      <dgm:spPr/>
      <dgm:t>
        <a:bodyPr/>
        <a:lstStyle/>
        <a:p>
          <a:endParaRPr lang="es-ES"/>
        </a:p>
      </dgm:t>
    </dgm:pt>
    <dgm:pt modelId="{9CEFD1E1-EA4A-8F44-B228-644CEA8DF10C}" type="sibTrans" cxnId="{03D3488D-B1FC-8D41-BA79-5ABDB43470AC}">
      <dgm:prSet/>
      <dgm:spPr/>
      <dgm:t>
        <a:bodyPr/>
        <a:lstStyle/>
        <a:p>
          <a:endParaRPr lang="es-ES"/>
        </a:p>
      </dgm:t>
    </dgm:pt>
    <dgm:pt modelId="{F7D58046-3EF1-D44E-8838-48B8FA78C294}" type="pres">
      <dgm:prSet presAssocID="{28BBAA94-E67B-CB4E-ADC8-450376180FE0}" presName="linear" presStyleCnt="0">
        <dgm:presLayoutVars>
          <dgm:animLvl val="lvl"/>
          <dgm:resizeHandles val="exact"/>
        </dgm:presLayoutVars>
      </dgm:prSet>
      <dgm:spPr/>
    </dgm:pt>
    <dgm:pt modelId="{B5D861C7-71E6-F54C-8E9D-F0AE5CE66D7A}" type="pres">
      <dgm:prSet presAssocID="{0E4D9257-C25F-A84C-B940-4094FA44A5E6}" presName="parentText" presStyleLbl="node1" presStyleIdx="0" presStyleCnt="3">
        <dgm:presLayoutVars>
          <dgm:chMax val="0"/>
          <dgm:bulletEnabled val="1"/>
        </dgm:presLayoutVars>
      </dgm:prSet>
      <dgm:spPr/>
    </dgm:pt>
    <dgm:pt modelId="{D4DE0837-D339-D94D-B9C0-2B8FAD4B9597}" type="pres">
      <dgm:prSet presAssocID="{5679BB2F-366C-EF45-A14D-C7E18EE1F44D}" presName="spacer" presStyleCnt="0"/>
      <dgm:spPr/>
    </dgm:pt>
    <dgm:pt modelId="{595E55F4-1483-424F-8FF1-3248B92E57AA}" type="pres">
      <dgm:prSet presAssocID="{C6B0DCC8-4032-1D4D-B11A-2F72CB585E6F}" presName="parentText" presStyleLbl="node1" presStyleIdx="1" presStyleCnt="3">
        <dgm:presLayoutVars>
          <dgm:chMax val="0"/>
          <dgm:bulletEnabled val="1"/>
        </dgm:presLayoutVars>
      </dgm:prSet>
      <dgm:spPr/>
    </dgm:pt>
    <dgm:pt modelId="{DE768D97-CA5C-9A46-8B62-DA4666C37700}" type="pres">
      <dgm:prSet presAssocID="{1709A47C-7EF6-7F44-9095-AF63FE66ABBB}" presName="spacer" presStyleCnt="0"/>
      <dgm:spPr/>
    </dgm:pt>
    <dgm:pt modelId="{26537514-B34E-084B-A730-CD33A0E6FB04}" type="pres">
      <dgm:prSet presAssocID="{C2011EB7-D997-2446-B9F4-603AAB33D206}" presName="parentText" presStyleLbl="node1" presStyleIdx="2" presStyleCnt="3">
        <dgm:presLayoutVars>
          <dgm:chMax val="0"/>
          <dgm:bulletEnabled val="1"/>
        </dgm:presLayoutVars>
      </dgm:prSet>
      <dgm:spPr/>
    </dgm:pt>
  </dgm:ptLst>
  <dgm:cxnLst>
    <dgm:cxn modelId="{462FA580-C78A-3241-A455-65A3E91ABA98}" srcId="{28BBAA94-E67B-CB4E-ADC8-450376180FE0}" destId="{0E4D9257-C25F-A84C-B940-4094FA44A5E6}" srcOrd="0" destOrd="0" parTransId="{47A15E4D-A64E-7141-A7F7-7053A3BE9540}" sibTransId="{5679BB2F-366C-EF45-A14D-C7E18EE1F44D}"/>
    <dgm:cxn modelId="{D3DF1F88-FC94-4E45-95DF-DE45A5FDE0EB}" type="presOf" srcId="{C2011EB7-D997-2446-B9F4-603AAB33D206}" destId="{26537514-B34E-084B-A730-CD33A0E6FB04}" srcOrd="0" destOrd="0" presId="urn:microsoft.com/office/officeart/2005/8/layout/vList2"/>
    <dgm:cxn modelId="{03D3488D-B1FC-8D41-BA79-5ABDB43470AC}" srcId="{28BBAA94-E67B-CB4E-ADC8-450376180FE0}" destId="{C2011EB7-D997-2446-B9F4-603AAB33D206}" srcOrd="2" destOrd="0" parTransId="{0C137A11-E8ED-814C-B683-2B173230C0F6}" sibTransId="{9CEFD1E1-EA4A-8F44-B228-644CEA8DF10C}"/>
    <dgm:cxn modelId="{6340F7A2-187D-DC42-9FAC-8129A94F3B78}" type="presOf" srcId="{0E4D9257-C25F-A84C-B940-4094FA44A5E6}" destId="{B5D861C7-71E6-F54C-8E9D-F0AE5CE66D7A}" srcOrd="0" destOrd="0" presId="urn:microsoft.com/office/officeart/2005/8/layout/vList2"/>
    <dgm:cxn modelId="{05C9AEC5-0690-8C41-948C-56E8917BF881}" type="presOf" srcId="{28BBAA94-E67B-CB4E-ADC8-450376180FE0}" destId="{F7D58046-3EF1-D44E-8838-48B8FA78C294}" srcOrd="0" destOrd="0" presId="urn:microsoft.com/office/officeart/2005/8/layout/vList2"/>
    <dgm:cxn modelId="{FC0656DA-40F2-CD40-B24B-58B81EB2C187}" type="presOf" srcId="{C6B0DCC8-4032-1D4D-B11A-2F72CB585E6F}" destId="{595E55F4-1483-424F-8FF1-3248B92E57AA}" srcOrd="0" destOrd="0" presId="urn:microsoft.com/office/officeart/2005/8/layout/vList2"/>
    <dgm:cxn modelId="{AB6EB4DF-6084-FC45-B413-FE0567FDD69A}" srcId="{28BBAA94-E67B-CB4E-ADC8-450376180FE0}" destId="{C6B0DCC8-4032-1D4D-B11A-2F72CB585E6F}" srcOrd="1" destOrd="0" parTransId="{12DDA021-90A9-0A4B-AE07-627FABFBC566}" sibTransId="{1709A47C-7EF6-7F44-9095-AF63FE66ABBB}"/>
    <dgm:cxn modelId="{18A8824C-8259-D54E-98FF-59D36520DAA9}" type="presParOf" srcId="{F7D58046-3EF1-D44E-8838-48B8FA78C294}" destId="{B5D861C7-71E6-F54C-8E9D-F0AE5CE66D7A}" srcOrd="0" destOrd="0" presId="urn:microsoft.com/office/officeart/2005/8/layout/vList2"/>
    <dgm:cxn modelId="{9D533904-77A1-D547-A9BB-F5AD5A8C6412}" type="presParOf" srcId="{F7D58046-3EF1-D44E-8838-48B8FA78C294}" destId="{D4DE0837-D339-D94D-B9C0-2B8FAD4B9597}" srcOrd="1" destOrd="0" presId="urn:microsoft.com/office/officeart/2005/8/layout/vList2"/>
    <dgm:cxn modelId="{BFE444CD-48AB-E247-84C5-6DC73F0C40BF}" type="presParOf" srcId="{F7D58046-3EF1-D44E-8838-48B8FA78C294}" destId="{595E55F4-1483-424F-8FF1-3248B92E57AA}" srcOrd="2" destOrd="0" presId="urn:microsoft.com/office/officeart/2005/8/layout/vList2"/>
    <dgm:cxn modelId="{062AB53A-9A63-6843-BBB4-46193946BC8F}" type="presParOf" srcId="{F7D58046-3EF1-D44E-8838-48B8FA78C294}" destId="{DE768D97-CA5C-9A46-8B62-DA4666C37700}" srcOrd="3" destOrd="0" presId="urn:microsoft.com/office/officeart/2005/8/layout/vList2"/>
    <dgm:cxn modelId="{F3F48561-66F3-5846-B39E-1A4121EBAACE}" type="presParOf" srcId="{F7D58046-3EF1-D44E-8838-48B8FA78C294}" destId="{26537514-B34E-084B-A730-CD33A0E6FB0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85E796BD-4365-DB4E-9204-7B2AD48A0D74}"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s-ES"/>
        </a:p>
      </dgm:t>
    </dgm:pt>
    <dgm:pt modelId="{03D065F2-C490-A74C-95E0-1091AF9A8701}">
      <dgm:prSet/>
      <dgm:spPr/>
      <dgm:t>
        <a:bodyPr/>
        <a:lstStyle/>
        <a:p>
          <a:r>
            <a:rPr lang="es-MX"/>
            <a:t>Interactividad: La capacidad de los medios virtuales de aprendizaje para permitir la interacción entre estudiantes, instructores y contenidos. Esto puede incluir chats en vivo, foros de discusión, cuestionarios en línea y actividades colaborativas.</a:t>
          </a:r>
        </a:p>
      </dgm:t>
    </dgm:pt>
    <dgm:pt modelId="{77CB8B6B-CFE0-504C-BEDD-C3B4FAB70063}" type="parTrans" cxnId="{265C075E-7CCB-F143-96CC-B9B303EE11AC}">
      <dgm:prSet/>
      <dgm:spPr/>
      <dgm:t>
        <a:bodyPr/>
        <a:lstStyle/>
        <a:p>
          <a:endParaRPr lang="es-ES"/>
        </a:p>
      </dgm:t>
    </dgm:pt>
    <dgm:pt modelId="{FF08982A-FE1B-A64A-BDA7-3205FD94C8BF}" type="sibTrans" cxnId="{265C075E-7CCB-F143-96CC-B9B303EE11AC}">
      <dgm:prSet/>
      <dgm:spPr/>
      <dgm:t>
        <a:bodyPr/>
        <a:lstStyle/>
        <a:p>
          <a:endParaRPr lang="es-ES"/>
        </a:p>
      </dgm:t>
    </dgm:pt>
    <dgm:pt modelId="{D6276935-0F4C-904D-9A81-AE9C280B863F}">
      <dgm:prSet/>
      <dgm:spPr/>
      <dgm:t>
        <a:bodyPr/>
        <a:lstStyle/>
        <a:p>
          <a:r>
            <a:rPr lang="es-MX"/>
            <a:t>Contenido Educativo Digital: Recursos en línea que incluyen texto, video, audio, simulaciones, ejercicios interactivos y otros materiales diseñados para facilitar el aprendizaje.</a:t>
          </a:r>
        </a:p>
      </dgm:t>
    </dgm:pt>
    <dgm:pt modelId="{1B8AF39C-993F-094B-A201-3E70A5785F1A}" type="parTrans" cxnId="{17DAEE52-26FF-CF45-9C21-AD15201CB861}">
      <dgm:prSet/>
      <dgm:spPr/>
      <dgm:t>
        <a:bodyPr/>
        <a:lstStyle/>
        <a:p>
          <a:endParaRPr lang="es-ES"/>
        </a:p>
      </dgm:t>
    </dgm:pt>
    <dgm:pt modelId="{B8B70DA7-892E-8949-B24C-0AB4D9347C2B}" type="sibTrans" cxnId="{17DAEE52-26FF-CF45-9C21-AD15201CB861}">
      <dgm:prSet/>
      <dgm:spPr/>
      <dgm:t>
        <a:bodyPr/>
        <a:lstStyle/>
        <a:p>
          <a:endParaRPr lang="es-ES"/>
        </a:p>
      </dgm:t>
    </dgm:pt>
    <dgm:pt modelId="{F5970E53-4D51-7648-BF15-5D5848146E9B}">
      <dgm:prSet/>
      <dgm:spPr/>
      <dgm:t>
        <a:bodyPr/>
        <a:lstStyle/>
        <a:p>
          <a:r>
            <a:rPr lang="es-MX"/>
            <a:t>Videoconferencia Educativa: La transmisión en tiempo real de clases o conferencias a través de video, que permite a los estudiantes participar y hacer preguntas desde ubicaciones remotas.</a:t>
          </a:r>
        </a:p>
      </dgm:t>
    </dgm:pt>
    <dgm:pt modelId="{E0F1F575-BACF-3D41-9E00-E35C5B27F42B}" type="parTrans" cxnId="{52CE9D17-7736-1340-A16F-90DFAA1F1E1B}">
      <dgm:prSet/>
      <dgm:spPr/>
      <dgm:t>
        <a:bodyPr/>
        <a:lstStyle/>
        <a:p>
          <a:endParaRPr lang="es-ES"/>
        </a:p>
      </dgm:t>
    </dgm:pt>
    <dgm:pt modelId="{9898D410-C214-0041-90FA-9D145A192266}" type="sibTrans" cxnId="{52CE9D17-7736-1340-A16F-90DFAA1F1E1B}">
      <dgm:prSet/>
      <dgm:spPr/>
      <dgm:t>
        <a:bodyPr/>
        <a:lstStyle/>
        <a:p>
          <a:endParaRPr lang="es-ES"/>
        </a:p>
      </dgm:t>
    </dgm:pt>
    <dgm:pt modelId="{DB14C7E1-9183-C742-B732-BD38E2AD113A}" type="pres">
      <dgm:prSet presAssocID="{85E796BD-4365-DB4E-9204-7B2AD48A0D74}" presName="linear" presStyleCnt="0">
        <dgm:presLayoutVars>
          <dgm:animLvl val="lvl"/>
          <dgm:resizeHandles val="exact"/>
        </dgm:presLayoutVars>
      </dgm:prSet>
      <dgm:spPr/>
    </dgm:pt>
    <dgm:pt modelId="{466B412C-6A70-AF44-9DF4-385D79AF38B8}" type="pres">
      <dgm:prSet presAssocID="{03D065F2-C490-A74C-95E0-1091AF9A8701}" presName="parentText" presStyleLbl="node1" presStyleIdx="0" presStyleCnt="3">
        <dgm:presLayoutVars>
          <dgm:chMax val="0"/>
          <dgm:bulletEnabled val="1"/>
        </dgm:presLayoutVars>
      </dgm:prSet>
      <dgm:spPr/>
    </dgm:pt>
    <dgm:pt modelId="{0E4801A3-01F5-2642-AFB5-451819303C1F}" type="pres">
      <dgm:prSet presAssocID="{FF08982A-FE1B-A64A-BDA7-3205FD94C8BF}" presName="spacer" presStyleCnt="0"/>
      <dgm:spPr/>
    </dgm:pt>
    <dgm:pt modelId="{5E539FA9-2DCD-BF45-8FD9-69DF60B00694}" type="pres">
      <dgm:prSet presAssocID="{D6276935-0F4C-904D-9A81-AE9C280B863F}" presName="parentText" presStyleLbl="node1" presStyleIdx="1" presStyleCnt="3">
        <dgm:presLayoutVars>
          <dgm:chMax val="0"/>
          <dgm:bulletEnabled val="1"/>
        </dgm:presLayoutVars>
      </dgm:prSet>
      <dgm:spPr/>
    </dgm:pt>
    <dgm:pt modelId="{178BC0F4-456F-8F47-A5CD-5ABBBBCD555A}" type="pres">
      <dgm:prSet presAssocID="{B8B70DA7-892E-8949-B24C-0AB4D9347C2B}" presName="spacer" presStyleCnt="0"/>
      <dgm:spPr/>
    </dgm:pt>
    <dgm:pt modelId="{6CE79175-674C-9C4F-B435-5821462138E4}" type="pres">
      <dgm:prSet presAssocID="{F5970E53-4D51-7648-BF15-5D5848146E9B}" presName="parentText" presStyleLbl="node1" presStyleIdx="2" presStyleCnt="3">
        <dgm:presLayoutVars>
          <dgm:chMax val="0"/>
          <dgm:bulletEnabled val="1"/>
        </dgm:presLayoutVars>
      </dgm:prSet>
      <dgm:spPr/>
    </dgm:pt>
  </dgm:ptLst>
  <dgm:cxnLst>
    <dgm:cxn modelId="{52CE9D17-7736-1340-A16F-90DFAA1F1E1B}" srcId="{85E796BD-4365-DB4E-9204-7B2AD48A0D74}" destId="{F5970E53-4D51-7648-BF15-5D5848146E9B}" srcOrd="2" destOrd="0" parTransId="{E0F1F575-BACF-3D41-9E00-E35C5B27F42B}" sibTransId="{9898D410-C214-0041-90FA-9D145A192266}"/>
    <dgm:cxn modelId="{19669937-E0BF-224C-834F-96C1302F2A6E}" type="presOf" srcId="{F5970E53-4D51-7648-BF15-5D5848146E9B}" destId="{6CE79175-674C-9C4F-B435-5821462138E4}" srcOrd="0" destOrd="0" presId="urn:microsoft.com/office/officeart/2005/8/layout/vList2"/>
    <dgm:cxn modelId="{17DAEE52-26FF-CF45-9C21-AD15201CB861}" srcId="{85E796BD-4365-DB4E-9204-7B2AD48A0D74}" destId="{D6276935-0F4C-904D-9A81-AE9C280B863F}" srcOrd="1" destOrd="0" parTransId="{1B8AF39C-993F-094B-A201-3E70A5785F1A}" sibTransId="{B8B70DA7-892E-8949-B24C-0AB4D9347C2B}"/>
    <dgm:cxn modelId="{1D57D055-F43B-C64A-815F-65D12FD1609B}" type="presOf" srcId="{85E796BD-4365-DB4E-9204-7B2AD48A0D74}" destId="{DB14C7E1-9183-C742-B732-BD38E2AD113A}" srcOrd="0" destOrd="0" presId="urn:microsoft.com/office/officeart/2005/8/layout/vList2"/>
    <dgm:cxn modelId="{265C075E-7CCB-F143-96CC-B9B303EE11AC}" srcId="{85E796BD-4365-DB4E-9204-7B2AD48A0D74}" destId="{03D065F2-C490-A74C-95E0-1091AF9A8701}" srcOrd="0" destOrd="0" parTransId="{77CB8B6B-CFE0-504C-BEDD-C3B4FAB70063}" sibTransId="{FF08982A-FE1B-A64A-BDA7-3205FD94C8BF}"/>
    <dgm:cxn modelId="{EA43525F-83A7-9247-83FD-FD98EB2E10C6}" type="presOf" srcId="{D6276935-0F4C-904D-9A81-AE9C280B863F}" destId="{5E539FA9-2DCD-BF45-8FD9-69DF60B00694}" srcOrd="0" destOrd="0" presId="urn:microsoft.com/office/officeart/2005/8/layout/vList2"/>
    <dgm:cxn modelId="{EBDE1D85-4C66-004B-BF9B-BB79D4034027}" type="presOf" srcId="{03D065F2-C490-A74C-95E0-1091AF9A8701}" destId="{466B412C-6A70-AF44-9DF4-385D79AF38B8}" srcOrd="0" destOrd="0" presId="urn:microsoft.com/office/officeart/2005/8/layout/vList2"/>
    <dgm:cxn modelId="{41D4777A-9803-6444-A9F6-E4E1540D5FAA}" type="presParOf" srcId="{DB14C7E1-9183-C742-B732-BD38E2AD113A}" destId="{466B412C-6A70-AF44-9DF4-385D79AF38B8}" srcOrd="0" destOrd="0" presId="urn:microsoft.com/office/officeart/2005/8/layout/vList2"/>
    <dgm:cxn modelId="{E07011B4-DF73-4740-AC2A-477BCDCBB37B}" type="presParOf" srcId="{DB14C7E1-9183-C742-B732-BD38E2AD113A}" destId="{0E4801A3-01F5-2642-AFB5-451819303C1F}" srcOrd="1" destOrd="0" presId="urn:microsoft.com/office/officeart/2005/8/layout/vList2"/>
    <dgm:cxn modelId="{92474DAE-3A83-2B47-B15F-B0557B2D320D}" type="presParOf" srcId="{DB14C7E1-9183-C742-B732-BD38E2AD113A}" destId="{5E539FA9-2DCD-BF45-8FD9-69DF60B00694}" srcOrd="2" destOrd="0" presId="urn:microsoft.com/office/officeart/2005/8/layout/vList2"/>
    <dgm:cxn modelId="{EB94AA9A-A64F-C94C-95CC-A398995AB28F}" type="presParOf" srcId="{DB14C7E1-9183-C742-B732-BD38E2AD113A}" destId="{178BC0F4-456F-8F47-A5CD-5ABBBBCD555A}" srcOrd="3" destOrd="0" presId="urn:microsoft.com/office/officeart/2005/8/layout/vList2"/>
    <dgm:cxn modelId="{814ECD43-5851-D147-A012-E52F016322A8}" type="presParOf" srcId="{DB14C7E1-9183-C742-B732-BD38E2AD113A}" destId="{6CE79175-674C-9C4F-B435-5821462138E4}"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2F6C613-3E3E-634F-841E-536875865BEF}" type="doc">
      <dgm:prSet loTypeId="urn:microsoft.com/office/officeart/2005/8/layout/process4" loCatId="list" qsTypeId="urn:microsoft.com/office/officeart/2005/8/quickstyle/simple1" qsCatId="simple" csTypeId="urn:microsoft.com/office/officeart/2005/8/colors/accent0_3" csCatId="mainScheme" phldr="1"/>
      <dgm:spPr/>
      <dgm:t>
        <a:bodyPr/>
        <a:lstStyle/>
        <a:p>
          <a:endParaRPr lang="es-ES"/>
        </a:p>
      </dgm:t>
    </dgm:pt>
    <dgm:pt modelId="{C68BF58F-AB9D-B741-AE62-B3D195E1E765}">
      <dgm:prSet/>
      <dgm:spPr/>
      <dgm:t>
        <a:bodyPr/>
        <a:lstStyle/>
        <a:p>
          <a:r>
            <a:rPr lang="es-MX" dirty="0"/>
            <a:t>Los fundamentos de las telecomunicaciones se refieren a los principios básicos y conceptos esenciales que subyacen en la transmisión de información a través de medios electrónicos y sistemas de comunicación. </a:t>
          </a:r>
        </a:p>
        <a:p>
          <a:r>
            <a:rPr lang="es-MX" dirty="0"/>
            <a:t>Estos fundamentos son importantes para comprender cómo funcionan las redes de comunicación y cómo se transmiten los datos entre dispositivos. </a:t>
          </a:r>
        </a:p>
      </dgm:t>
    </dgm:pt>
    <dgm:pt modelId="{4A6840B7-612F-A442-93E6-2D3FF00B530B}" type="parTrans" cxnId="{9E619CBC-49E1-0746-A7D5-820BBCF61214}">
      <dgm:prSet/>
      <dgm:spPr/>
      <dgm:t>
        <a:bodyPr/>
        <a:lstStyle/>
        <a:p>
          <a:endParaRPr lang="es-ES"/>
        </a:p>
      </dgm:t>
    </dgm:pt>
    <dgm:pt modelId="{65CAB614-6615-8540-876A-94E49ACFD15E}" type="sibTrans" cxnId="{9E619CBC-49E1-0746-A7D5-820BBCF61214}">
      <dgm:prSet/>
      <dgm:spPr/>
      <dgm:t>
        <a:bodyPr/>
        <a:lstStyle/>
        <a:p>
          <a:endParaRPr lang="es-ES"/>
        </a:p>
      </dgm:t>
    </dgm:pt>
    <dgm:pt modelId="{243A5038-F1F3-BF4A-9E69-95AB1DEF0E5E}" type="pres">
      <dgm:prSet presAssocID="{42F6C613-3E3E-634F-841E-536875865BEF}" presName="Name0" presStyleCnt="0">
        <dgm:presLayoutVars>
          <dgm:dir/>
          <dgm:animLvl val="lvl"/>
          <dgm:resizeHandles val="exact"/>
        </dgm:presLayoutVars>
      </dgm:prSet>
      <dgm:spPr/>
    </dgm:pt>
    <dgm:pt modelId="{FF944532-44C8-FA48-BA24-C6EDCE4E68EF}" type="pres">
      <dgm:prSet presAssocID="{C68BF58F-AB9D-B741-AE62-B3D195E1E765}" presName="boxAndChildren" presStyleCnt="0"/>
      <dgm:spPr/>
    </dgm:pt>
    <dgm:pt modelId="{7EA9A64A-E02C-044F-9ACC-A1AF3773F01B}" type="pres">
      <dgm:prSet presAssocID="{C68BF58F-AB9D-B741-AE62-B3D195E1E765}" presName="parentTextBox" presStyleLbl="node1" presStyleIdx="0" presStyleCnt="1"/>
      <dgm:spPr/>
    </dgm:pt>
  </dgm:ptLst>
  <dgm:cxnLst>
    <dgm:cxn modelId="{8EDAF1A8-3F0F-584A-9F61-C95848B0E46C}" type="presOf" srcId="{42F6C613-3E3E-634F-841E-536875865BEF}" destId="{243A5038-F1F3-BF4A-9E69-95AB1DEF0E5E}" srcOrd="0" destOrd="0" presId="urn:microsoft.com/office/officeart/2005/8/layout/process4"/>
    <dgm:cxn modelId="{DCEDECB9-8EAF-AD47-98F0-6E138F2E67F4}" type="presOf" srcId="{C68BF58F-AB9D-B741-AE62-B3D195E1E765}" destId="{7EA9A64A-E02C-044F-9ACC-A1AF3773F01B}" srcOrd="0" destOrd="0" presId="urn:microsoft.com/office/officeart/2005/8/layout/process4"/>
    <dgm:cxn modelId="{9E619CBC-49E1-0746-A7D5-820BBCF61214}" srcId="{42F6C613-3E3E-634F-841E-536875865BEF}" destId="{C68BF58F-AB9D-B741-AE62-B3D195E1E765}" srcOrd="0" destOrd="0" parTransId="{4A6840B7-612F-A442-93E6-2D3FF00B530B}" sibTransId="{65CAB614-6615-8540-876A-94E49ACFD15E}"/>
    <dgm:cxn modelId="{01BAEF77-ED65-A944-AA26-18B11D107DB1}" type="presParOf" srcId="{243A5038-F1F3-BF4A-9E69-95AB1DEF0E5E}" destId="{FF944532-44C8-FA48-BA24-C6EDCE4E68EF}" srcOrd="0" destOrd="0" presId="urn:microsoft.com/office/officeart/2005/8/layout/process4"/>
    <dgm:cxn modelId="{242A4002-9B5A-6443-9663-9045B9977EED}" type="presParOf" srcId="{FF944532-44C8-FA48-BA24-C6EDCE4E68EF}" destId="{7EA9A64A-E02C-044F-9ACC-A1AF3773F01B}" srcOrd="0" destOrd="0" presId="urn:microsoft.com/office/officeart/2005/8/layout/process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9418B9F-4057-FD48-8214-864540DFAA85}" type="doc">
      <dgm:prSet loTypeId="urn:microsoft.com/office/officeart/2005/8/layout/vList2" loCatId="list" qsTypeId="urn:microsoft.com/office/officeart/2005/8/quickstyle/simple1" qsCatId="simple" csTypeId="urn:microsoft.com/office/officeart/2005/8/colors/colorful3" csCatId="colorful"/>
      <dgm:spPr/>
      <dgm:t>
        <a:bodyPr/>
        <a:lstStyle/>
        <a:p>
          <a:endParaRPr lang="es-ES"/>
        </a:p>
      </dgm:t>
    </dgm:pt>
    <dgm:pt modelId="{35BF5DD0-7022-7D4B-B1CE-938F1C471B38}">
      <dgm:prSet/>
      <dgm:spPr/>
      <dgm:t>
        <a:bodyPr/>
        <a:lstStyle/>
        <a:p>
          <a:r>
            <a:rPr lang="es-MX"/>
            <a:t>Evaluación en Línea: La capacidad de administrar pruebas, exámenes y evaluaciones en línea para medir el progreso y el aprendizaje de los estudiantes. </a:t>
          </a:r>
        </a:p>
      </dgm:t>
    </dgm:pt>
    <dgm:pt modelId="{6A9F4366-5129-854D-BE3A-4F0BFB838F52}" type="parTrans" cxnId="{0C01147C-5ABC-844F-A24C-B8D9886FBAB4}">
      <dgm:prSet/>
      <dgm:spPr/>
      <dgm:t>
        <a:bodyPr/>
        <a:lstStyle/>
        <a:p>
          <a:endParaRPr lang="es-ES"/>
        </a:p>
      </dgm:t>
    </dgm:pt>
    <dgm:pt modelId="{5CF71812-7279-114E-BA60-05173D0A18D9}" type="sibTrans" cxnId="{0C01147C-5ABC-844F-A24C-B8D9886FBAB4}">
      <dgm:prSet/>
      <dgm:spPr/>
      <dgm:t>
        <a:bodyPr/>
        <a:lstStyle/>
        <a:p>
          <a:endParaRPr lang="es-ES"/>
        </a:p>
      </dgm:t>
    </dgm:pt>
    <dgm:pt modelId="{7B5C89FB-A74F-C040-9E3A-A512B3D08B4A}">
      <dgm:prSet/>
      <dgm:spPr/>
      <dgm:t>
        <a:bodyPr/>
        <a:lstStyle/>
        <a:p>
          <a:r>
            <a:rPr lang="es-MX"/>
            <a:t>Colaboración en Línea: La posibilidad de que los estudiantes trabajen juntos en proyectos, discusiones y actividades de grupo a través de herramientas en línea. </a:t>
          </a:r>
        </a:p>
      </dgm:t>
    </dgm:pt>
    <dgm:pt modelId="{D989B254-785C-F447-A91F-4021C57BFFAB}" type="parTrans" cxnId="{9F7DC274-D2A1-8E4F-9ACB-3505B28BDA45}">
      <dgm:prSet/>
      <dgm:spPr/>
      <dgm:t>
        <a:bodyPr/>
        <a:lstStyle/>
        <a:p>
          <a:endParaRPr lang="es-ES"/>
        </a:p>
      </dgm:t>
    </dgm:pt>
    <dgm:pt modelId="{2F30F277-B7AF-3946-A390-49DA37BEB7E8}" type="sibTrans" cxnId="{9F7DC274-D2A1-8E4F-9ACB-3505B28BDA45}">
      <dgm:prSet/>
      <dgm:spPr/>
      <dgm:t>
        <a:bodyPr/>
        <a:lstStyle/>
        <a:p>
          <a:endParaRPr lang="es-ES"/>
        </a:p>
      </dgm:t>
    </dgm:pt>
    <dgm:pt modelId="{22B2DCEE-9C90-FE45-B343-0925C7D4DFB7}">
      <dgm:prSet/>
      <dgm:spPr/>
      <dgm:t>
        <a:bodyPr/>
        <a:lstStyle/>
        <a:p>
          <a:r>
            <a:rPr lang="es-MX"/>
            <a:t>Personalización del Aprendizaje: La capacidad de adaptar el contenido y las actividades de aprendizaje para satisfacer las necesidades individuales de los estudiantes. </a:t>
          </a:r>
        </a:p>
      </dgm:t>
    </dgm:pt>
    <dgm:pt modelId="{F2F9EA12-C9A9-6149-B4F5-4FA22550BEDC}" type="parTrans" cxnId="{5D85CB80-2D36-8A48-87F9-0B7DDEE709AF}">
      <dgm:prSet/>
      <dgm:spPr/>
      <dgm:t>
        <a:bodyPr/>
        <a:lstStyle/>
        <a:p>
          <a:endParaRPr lang="es-ES"/>
        </a:p>
      </dgm:t>
    </dgm:pt>
    <dgm:pt modelId="{3433D8EE-C5F7-6A4F-9088-DB9F2B1F4740}" type="sibTrans" cxnId="{5D85CB80-2D36-8A48-87F9-0B7DDEE709AF}">
      <dgm:prSet/>
      <dgm:spPr/>
      <dgm:t>
        <a:bodyPr/>
        <a:lstStyle/>
        <a:p>
          <a:endParaRPr lang="es-ES"/>
        </a:p>
      </dgm:t>
    </dgm:pt>
    <dgm:pt modelId="{90D521A7-7634-DC41-98E4-8EE3DFE6F82F}" type="pres">
      <dgm:prSet presAssocID="{B9418B9F-4057-FD48-8214-864540DFAA85}" presName="linear" presStyleCnt="0">
        <dgm:presLayoutVars>
          <dgm:animLvl val="lvl"/>
          <dgm:resizeHandles val="exact"/>
        </dgm:presLayoutVars>
      </dgm:prSet>
      <dgm:spPr/>
    </dgm:pt>
    <dgm:pt modelId="{ECDA27C9-98E7-0A40-A026-A8A8F23FBCC5}" type="pres">
      <dgm:prSet presAssocID="{35BF5DD0-7022-7D4B-B1CE-938F1C471B38}" presName="parentText" presStyleLbl="node1" presStyleIdx="0" presStyleCnt="3">
        <dgm:presLayoutVars>
          <dgm:chMax val="0"/>
          <dgm:bulletEnabled val="1"/>
        </dgm:presLayoutVars>
      </dgm:prSet>
      <dgm:spPr/>
    </dgm:pt>
    <dgm:pt modelId="{998BB6E3-5856-9E44-AA42-0BFCC3BF46CC}" type="pres">
      <dgm:prSet presAssocID="{5CF71812-7279-114E-BA60-05173D0A18D9}" presName="spacer" presStyleCnt="0"/>
      <dgm:spPr/>
    </dgm:pt>
    <dgm:pt modelId="{BDDFBE78-31FB-BC4D-BF15-7C9F75BD68E8}" type="pres">
      <dgm:prSet presAssocID="{7B5C89FB-A74F-C040-9E3A-A512B3D08B4A}" presName="parentText" presStyleLbl="node1" presStyleIdx="1" presStyleCnt="3">
        <dgm:presLayoutVars>
          <dgm:chMax val="0"/>
          <dgm:bulletEnabled val="1"/>
        </dgm:presLayoutVars>
      </dgm:prSet>
      <dgm:spPr/>
    </dgm:pt>
    <dgm:pt modelId="{4938919B-5D08-1F49-8AB3-BE23D8276319}" type="pres">
      <dgm:prSet presAssocID="{2F30F277-B7AF-3946-A390-49DA37BEB7E8}" presName="spacer" presStyleCnt="0"/>
      <dgm:spPr/>
    </dgm:pt>
    <dgm:pt modelId="{FA90EF31-D2DD-594B-AFA3-1F59097EE9EA}" type="pres">
      <dgm:prSet presAssocID="{22B2DCEE-9C90-FE45-B343-0925C7D4DFB7}" presName="parentText" presStyleLbl="node1" presStyleIdx="2" presStyleCnt="3">
        <dgm:presLayoutVars>
          <dgm:chMax val="0"/>
          <dgm:bulletEnabled val="1"/>
        </dgm:presLayoutVars>
      </dgm:prSet>
      <dgm:spPr/>
    </dgm:pt>
  </dgm:ptLst>
  <dgm:cxnLst>
    <dgm:cxn modelId="{AFDD7F59-F874-8745-981C-4CEC138B3FD2}" type="presOf" srcId="{35BF5DD0-7022-7D4B-B1CE-938F1C471B38}" destId="{ECDA27C9-98E7-0A40-A026-A8A8F23FBCC5}" srcOrd="0" destOrd="0" presId="urn:microsoft.com/office/officeart/2005/8/layout/vList2"/>
    <dgm:cxn modelId="{9F7DC274-D2A1-8E4F-9ACB-3505B28BDA45}" srcId="{B9418B9F-4057-FD48-8214-864540DFAA85}" destId="{7B5C89FB-A74F-C040-9E3A-A512B3D08B4A}" srcOrd="1" destOrd="0" parTransId="{D989B254-785C-F447-A91F-4021C57BFFAB}" sibTransId="{2F30F277-B7AF-3946-A390-49DA37BEB7E8}"/>
    <dgm:cxn modelId="{0C01147C-5ABC-844F-A24C-B8D9886FBAB4}" srcId="{B9418B9F-4057-FD48-8214-864540DFAA85}" destId="{35BF5DD0-7022-7D4B-B1CE-938F1C471B38}" srcOrd="0" destOrd="0" parTransId="{6A9F4366-5129-854D-BE3A-4F0BFB838F52}" sibTransId="{5CF71812-7279-114E-BA60-05173D0A18D9}"/>
    <dgm:cxn modelId="{5D85CB80-2D36-8A48-87F9-0B7DDEE709AF}" srcId="{B9418B9F-4057-FD48-8214-864540DFAA85}" destId="{22B2DCEE-9C90-FE45-B343-0925C7D4DFB7}" srcOrd="2" destOrd="0" parTransId="{F2F9EA12-C9A9-6149-B4F5-4FA22550BEDC}" sibTransId="{3433D8EE-C5F7-6A4F-9088-DB9F2B1F4740}"/>
    <dgm:cxn modelId="{F6F8509A-C672-9C4B-A88A-384489A9081A}" type="presOf" srcId="{22B2DCEE-9C90-FE45-B343-0925C7D4DFB7}" destId="{FA90EF31-D2DD-594B-AFA3-1F59097EE9EA}" srcOrd="0" destOrd="0" presId="urn:microsoft.com/office/officeart/2005/8/layout/vList2"/>
    <dgm:cxn modelId="{E1CB90A5-CBF6-F74D-89D8-E1FC0F8F2A7D}" type="presOf" srcId="{B9418B9F-4057-FD48-8214-864540DFAA85}" destId="{90D521A7-7634-DC41-98E4-8EE3DFE6F82F}" srcOrd="0" destOrd="0" presId="urn:microsoft.com/office/officeart/2005/8/layout/vList2"/>
    <dgm:cxn modelId="{82B837F1-3C0D-E04E-8108-5EAD2F195995}" type="presOf" srcId="{7B5C89FB-A74F-C040-9E3A-A512B3D08B4A}" destId="{BDDFBE78-31FB-BC4D-BF15-7C9F75BD68E8}" srcOrd="0" destOrd="0" presId="urn:microsoft.com/office/officeart/2005/8/layout/vList2"/>
    <dgm:cxn modelId="{6B42BF65-3065-1649-AFC6-0B3ABB973EC4}" type="presParOf" srcId="{90D521A7-7634-DC41-98E4-8EE3DFE6F82F}" destId="{ECDA27C9-98E7-0A40-A026-A8A8F23FBCC5}" srcOrd="0" destOrd="0" presId="urn:microsoft.com/office/officeart/2005/8/layout/vList2"/>
    <dgm:cxn modelId="{7F69B213-F4C2-5343-ADE1-0FA3D33D7F31}" type="presParOf" srcId="{90D521A7-7634-DC41-98E4-8EE3DFE6F82F}" destId="{998BB6E3-5856-9E44-AA42-0BFCC3BF46CC}" srcOrd="1" destOrd="0" presId="urn:microsoft.com/office/officeart/2005/8/layout/vList2"/>
    <dgm:cxn modelId="{66AA2456-EBBF-0548-96B8-5D032DD42D78}" type="presParOf" srcId="{90D521A7-7634-DC41-98E4-8EE3DFE6F82F}" destId="{BDDFBE78-31FB-BC4D-BF15-7C9F75BD68E8}" srcOrd="2" destOrd="0" presId="urn:microsoft.com/office/officeart/2005/8/layout/vList2"/>
    <dgm:cxn modelId="{EDF923BF-9118-2449-8625-6F4A82D3447E}" type="presParOf" srcId="{90D521A7-7634-DC41-98E4-8EE3DFE6F82F}" destId="{4938919B-5D08-1F49-8AB3-BE23D8276319}" srcOrd="3" destOrd="0" presId="urn:microsoft.com/office/officeart/2005/8/layout/vList2"/>
    <dgm:cxn modelId="{C5EE89D5-B112-9146-AEA0-5B12228E72C5}" type="presParOf" srcId="{90D521A7-7634-DC41-98E4-8EE3DFE6F82F}" destId="{FA90EF31-D2DD-594B-AFA3-1F59097EE9E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005E6F8-9995-DB43-862A-B1B3BFA44010}"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s-ES"/>
        </a:p>
      </dgm:t>
    </dgm:pt>
    <dgm:pt modelId="{AC7B680B-5D69-2E45-BD3A-4CA499083C3D}">
      <dgm:prSet/>
      <dgm:spPr/>
      <dgm:t>
        <a:bodyPr/>
        <a:lstStyle/>
        <a:p>
          <a:r>
            <a:rPr lang="es-MX"/>
            <a:t>Accesibilidad: La consideración de las necesidades de accesibilidad para garantizar que los recursos y las plataformas sean utilizables por todos, incluidos aquellos con discapacidades. </a:t>
          </a:r>
        </a:p>
      </dgm:t>
    </dgm:pt>
    <dgm:pt modelId="{D04946EE-FAFE-7B4C-AAD0-78A50F466C06}" type="parTrans" cxnId="{9A9426E2-692B-D04D-BEB8-3BD4AE44E787}">
      <dgm:prSet/>
      <dgm:spPr/>
      <dgm:t>
        <a:bodyPr/>
        <a:lstStyle/>
        <a:p>
          <a:endParaRPr lang="es-ES"/>
        </a:p>
      </dgm:t>
    </dgm:pt>
    <dgm:pt modelId="{45E59D2D-F9ED-AF43-86FD-6A8B31FDA6F4}" type="sibTrans" cxnId="{9A9426E2-692B-D04D-BEB8-3BD4AE44E787}">
      <dgm:prSet/>
      <dgm:spPr/>
      <dgm:t>
        <a:bodyPr/>
        <a:lstStyle/>
        <a:p>
          <a:endParaRPr lang="es-ES"/>
        </a:p>
      </dgm:t>
    </dgm:pt>
    <dgm:pt modelId="{6EE26276-47A3-1F48-BDD3-05E83A4A935F}">
      <dgm:prSet/>
      <dgm:spPr/>
      <dgm:t>
        <a:bodyPr/>
        <a:lstStyle/>
        <a:p>
          <a:r>
            <a:rPr lang="es-MX"/>
            <a:t>Autoaprendizaje: La habilidad de los estudiantes para dirigir su propio proceso de aprendizaje y acceder a recursos en línea de manera autónoma. </a:t>
          </a:r>
        </a:p>
      </dgm:t>
    </dgm:pt>
    <dgm:pt modelId="{5DD3979A-BBDA-084C-948D-2CC796572623}" type="parTrans" cxnId="{B9A8E68A-FCE5-C143-BE2A-303ABC67497A}">
      <dgm:prSet/>
      <dgm:spPr/>
      <dgm:t>
        <a:bodyPr/>
        <a:lstStyle/>
        <a:p>
          <a:endParaRPr lang="es-ES"/>
        </a:p>
      </dgm:t>
    </dgm:pt>
    <dgm:pt modelId="{A5B2549E-BAB6-3F45-AD38-2CA296762450}" type="sibTrans" cxnId="{B9A8E68A-FCE5-C143-BE2A-303ABC67497A}">
      <dgm:prSet/>
      <dgm:spPr/>
      <dgm:t>
        <a:bodyPr/>
        <a:lstStyle/>
        <a:p>
          <a:endParaRPr lang="es-ES"/>
        </a:p>
      </dgm:t>
    </dgm:pt>
    <dgm:pt modelId="{4A4528A3-4613-BD45-9B5B-3B0EBB2E2D3A}">
      <dgm:prSet/>
      <dgm:spPr/>
      <dgm:t>
        <a:bodyPr/>
        <a:lstStyle/>
        <a:p>
          <a:r>
            <a:rPr lang="es-MX"/>
            <a:t>Feedback: Proporcionar retroalimentación a los estudiantes sobre su desempeño y progreso en el aprendizaje, generalmente a través de comentarios de los instructores o resultados de pruebas en línea.</a:t>
          </a:r>
        </a:p>
      </dgm:t>
    </dgm:pt>
    <dgm:pt modelId="{6FE91103-AAEE-244F-BA5C-1A230E512823}" type="parTrans" cxnId="{5215E71F-B7F6-874B-8533-EBDAF864B08C}">
      <dgm:prSet/>
      <dgm:spPr/>
      <dgm:t>
        <a:bodyPr/>
        <a:lstStyle/>
        <a:p>
          <a:endParaRPr lang="es-ES"/>
        </a:p>
      </dgm:t>
    </dgm:pt>
    <dgm:pt modelId="{DBEBD34B-D6CF-334B-B1C6-10734D9F1551}" type="sibTrans" cxnId="{5215E71F-B7F6-874B-8533-EBDAF864B08C}">
      <dgm:prSet/>
      <dgm:spPr/>
      <dgm:t>
        <a:bodyPr/>
        <a:lstStyle/>
        <a:p>
          <a:endParaRPr lang="es-ES"/>
        </a:p>
      </dgm:t>
    </dgm:pt>
    <dgm:pt modelId="{EA9563A3-4B2D-C443-BE1C-B8E4E8B13767}" type="pres">
      <dgm:prSet presAssocID="{7005E6F8-9995-DB43-862A-B1B3BFA44010}" presName="linear" presStyleCnt="0">
        <dgm:presLayoutVars>
          <dgm:animLvl val="lvl"/>
          <dgm:resizeHandles val="exact"/>
        </dgm:presLayoutVars>
      </dgm:prSet>
      <dgm:spPr/>
    </dgm:pt>
    <dgm:pt modelId="{522C61CD-BD15-0446-B368-B3153C633B69}" type="pres">
      <dgm:prSet presAssocID="{AC7B680B-5D69-2E45-BD3A-4CA499083C3D}" presName="parentText" presStyleLbl="node1" presStyleIdx="0" presStyleCnt="3">
        <dgm:presLayoutVars>
          <dgm:chMax val="0"/>
          <dgm:bulletEnabled val="1"/>
        </dgm:presLayoutVars>
      </dgm:prSet>
      <dgm:spPr/>
    </dgm:pt>
    <dgm:pt modelId="{9FF806E1-A509-1F4C-9E5E-D71709FBFC23}" type="pres">
      <dgm:prSet presAssocID="{45E59D2D-F9ED-AF43-86FD-6A8B31FDA6F4}" presName="spacer" presStyleCnt="0"/>
      <dgm:spPr/>
    </dgm:pt>
    <dgm:pt modelId="{8B6F4BFE-7883-2147-AC68-4D5694B517AF}" type="pres">
      <dgm:prSet presAssocID="{6EE26276-47A3-1F48-BDD3-05E83A4A935F}" presName="parentText" presStyleLbl="node1" presStyleIdx="1" presStyleCnt="3">
        <dgm:presLayoutVars>
          <dgm:chMax val="0"/>
          <dgm:bulletEnabled val="1"/>
        </dgm:presLayoutVars>
      </dgm:prSet>
      <dgm:spPr/>
    </dgm:pt>
    <dgm:pt modelId="{1D6DC4BB-FA57-4E41-BD84-53FDE1A35EC5}" type="pres">
      <dgm:prSet presAssocID="{A5B2549E-BAB6-3F45-AD38-2CA296762450}" presName="spacer" presStyleCnt="0"/>
      <dgm:spPr/>
    </dgm:pt>
    <dgm:pt modelId="{34A7B34A-72A7-DF44-B144-C4A7741CF1B9}" type="pres">
      <dgm:prSet presAssocID="{4A4528A3-4613-BD45-9B5B-3B0EBB2E2D3A}" presName="parentText" presStyleLbl="node1" presStyleIdx="2" presStyleCnt="3">
        <dgm:presLayoutVars>
          <dgm:chMax val="0"/>
          <dgm:bulletEnabled val="1"/>
        </dgm:presLayoutVars>
      </dgm:prSet>
      <dgm:spPr/>
    </dgm:pt>
  </dgm:ptLst>
  <dgm:cxnLst>
    <dgm:cxn modelId="{57BFC517-6AB5-BA44-BFFA-7DCAE7D450DD}" type="presOf" srcId="{AC7B680B-5D69-2E45-BD3A-4CA499083C3D}" destId="{522C61CD-BD15-0446-B368-B3153C633B69}" srcOrd="0" destOrd="0" presId="urn:microsoft.com/office/officeart/2005/8/layout/vList2"/>
    <dgm:cxn modelId="{8CF25B1A-8BE8-B14D-8AB3-ADE7EC58B1A1}" type="presOf" srcId="{4A4528A3-4613-BD45-9B5B-3B0EBB2E2D3A}" destId="{34A7B34A-72A7-DF44-B144-C4A7741CF1B9}" srcOrd="0" destOrd="0" presId="urn:microsoft.com/office/officeart/2005/8/layout/vList2"/>
    <dgm:cxn modelId="{5215E71F-B7F6-874B-8533-EBDAF864B08C}" srcId="{7005E6F8-9995-DB43-862A-B1B3BFA44010}" destId="{4A4528A3-4613-BD45-9B5B-3B0EBB2E2D3A}" srcOrd="2" destOrd="0" parTransId="{6FE91103-AAEE-244F-BA5C-1A230E512823}" sibTransId="{DBEBD34B-D6CF-334B-B1C6-10734D9F1551}"/>
    <dgm:cxn modelId="{87F5A43E-184A-C94F-99F7-05700BDC3366}" type="presOf" srcId="{7005E6F8-9995-DB43-862A-B1B3BFA44010}" destId="{EA9563A3-4B2D-C443-BE1C-B8E4E8B13767}" srcOrd="0" destOrd="0" presId="urn:microsoft.com/office/officeart/2005/8/layout/vList2"/>
    <dgm:cxn modelId="{9569D346-4011-4E40-8564-BC5C690E7BBA}" type="presOf" srcId="{6EE26276-47A3-1F48-BDD3-05E83A4A935F}" destId="{8B6F4BFE-7883-2147-AC68-4D5694B517AF}" srcOrd="0" destOrd="0" presId="urn:microsoft.com/office/officeart/2005/8/layout/vList2"/>
    <dgm:cxn modelId="{B9A8E68A-FCE5-C143-BE2A-303ABC67497A}" srcId="{7005E6F8-9995-DB43-862A-B1B3BFA44010}" destId="{6EE26276-47A3-1F48-BDD3-05E83A4A935F}" srcOrd="1" destOrd="0" parTransId="{5DD3979A-BBDA-084C-948D-2CC796572623}" sibTransId="{A5B2549E-BAB6-3F45-AD38-2CA296762450}"/>
    <dgm:cxn modelId="{9A9426E2-692B-D04D-BEB8-3BD4AE44E787}" srcId="{7005E6F8-9995-DB43-862A-B1B3BFA44010}" destId="{AC7B680B-5D69-2E45-BD3A-4CA499083C3D}" srcOrd="0" destOrd="0" parTransId="{D04946EE-FAFE-7B4C-AAD0-78A50F466C06}" sibTransId="{45E59D2D-F9ED-AF43-86FD-6A8B31FDA6F4}"/>
    <dgm:cxn modelId="{155F4352-2E55-FA4F-A543-9BD0DC8C6E50}" type="presParOf" srcId="{EA9563A3-4B2D-C443-BE1C-B8E4E8B13767}" destId="{522C61CD-BD15-0446-B368-B3153C633B69}" srcOrd="0" destOrd="0" presId="urn:microsoft.com/office/officeart/2005/8/layout/vList2"/>
    <dgm:cxn modelId="{1179F89B-F9BB-6341-8FCD-85B76D2E738E}" type="presParOf" srcId="{EA9563A3-4B2D-C443-BE1C-B8E4E8B13767}" destId="{9FF806E1-A509-1F4C-9E5E-D71709FBFC23}" srcOrd="1" destOrd="0" presId="urn:microsoft.com/office/officeart/2005/8/layout/vList2"/>
    <dgm:cxn modelId="{7F4385E6-0927-C849-B0F4-61550B6ABDE3}" type="presParOf" srcId="{EA9563A3-4B2D-C443-BE1C-B8E4E8B13767}" destId="{8B6F4BFE-7883-2147-AC68-4D5694B517AF}" srcOrd="2" destOrd="0" presId="urn:microsoft.com/office/officeart/2005/8/layout/vList2"/>
    <dgm:cxn modelId="{818D7A46-9063-9E44-8772-5F99DB7AB280}" type="presParOf" srcId="{EA9563A3-4B2D-C443-BE1C-B8E4E8B13767}" destId="{1D6DC4BB-FA57-4E41-BD84-53FDE1A35EC5}" srcOrd="3" destOrd="0" presId="urn:microsoft.com/office/officeart/2005/8/layout/vList2"/>
    <dgm:cxn modelId="{27791EC3-AF89-7C4D-936F-6F7D0094571C}" type="presParOf" srcId="{EA9563A3-4B2D-C443-BE1C-B8E4E8B13767}" destId="{34A7B34A-72A7-DF44-B144-C4A7741CF1B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FB02DDE9-73A2-0243-85ED-753DE1C4BD0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30981823-10A6-FD44-A32E-53C421B952FC}">
      <dgm:prSet/>
      <dgm:spPr/>
      <dgm:t>
        <a:bodyPr/>
        <a:lstStyle/>
        <a:p>
          <a:r>
            <a:rPr lang="es-MX"/>
            <a:t>2.2.2 Ejemplo de Medios virtuales</a:t>
          </a:r>
        </a:p>
      </dgm:t>
    </dgm:pt>
    <dgm:pt modelId="{41BD4410-AEA0-714D-BD2D-C5F6C1D041E6}" type="parTrans" cxnId="{F3968D60-DC2F-0E4E-86EF-0B9B60B19608}">
      <dgm:prSet/>
      <dgm:spPr/>
      <dgm:t>
        <a:bodyPr/>
        <a:lstStyle/>
        <a:p>
          <a:endParaRPr lang="es-ES"/>
        </a:p>
      </dgm:t>
    </dgm:pt>
    <dgm:pt modelId="{61A9F7EB-F0EF-884A-80B7-3AC46F13A2E4}" type="sibTrans" cxnId="{F3968D60-DC2F-0E4E-86EF-0B9B60B19608}">
      <dgm:prSet/>
      <dgm:spPr/>
      <dgm:t>
        <a:bodyPr/>
        <a:lstStyle/>
        <a:p>
          <a:endParaRPr lang="es-ES"/>
        </a:p>
      </dgm:t>
    </dgm:pt>
    <dgm:pt modelId="{4F01FEBB-DA52-8C45-8BBE-DBDA2647B7C3}" type="pres">
      <dgm:prSet presAssocID="{FB02DDE9-73A2-0243-85ED-753DE1C4BD09}" presName="linear" presStyleCnt="0">
        <dgm:presLayoutVars>
          <dgm:animLvl val="lvl"/>
          <dgm:resizeHandles val="exact"/>
        </dgm:presLayoutVars>
      </dgm:prSet>
      <dgm:spPr/>
    </dgm:pt>
    <dgm:pt modelId="{30960513-0BB1-4E4F-8816-51DFA4D837F4}" type="pres">
      <dgm:prSet presAssocID="{30981823-10A6-FD44-A32E-53C421B952FC}" presName="parentText" presStyleLbl="node1" presStyleIdx="0" presStyleCnt="1">
        <dgm:presLayoutVars>
          <dgm:chMax val="0"/>
          <dgm:bulletEnabled val="1"/>
        </dgm:presLayoutVars>
      </dgm:prSet>
      <dgm:spPr/>
    </dgm:pt>
  </dgm:ptLst>
  <dgm:cxnLst>
    <dgm:cxn modelId="{37F4FD08-C23E-DC4F-8912-1118B7403FC4}" type="presOf" srcId="{FB02DDE9-73A2-0243-85ED-753DE1C4BD09}" destId="{4F01FEBB-DA52-8C45-8BBE-DBDA2647B7C3}" srcOrd="0" destOrd="0" presId="urn:microsoft.com/office/officeart/2005/8/layout/vList2"/>
    <dgm:cxn modelId="{F3968D60-DC2F-0E4E-86EF-0B9B60B19608}" srcId="{FB02DDE9-73A2-0243-85ED-753DE1C4BD09}" destId="{30981823-10A6-FD44-A32E-53C421B952FC}" srcOrd="0" destOrd="0" parTransId="{41BD4410-AEA0-714D-BD2D-C5F6C1D041E6}" sibTransId="{61A9F7EB-F0EF-884A-80B7-3AC46F13A2E4}"/>
    <dgm:cxn modelId="{DF38FD95-7948-B54D-AB26-BECFDDCCBBDB}" type="presOf" srcId="{30981823-10A6-FD44-A32E-53C421B952FC}" destId="{30960513-0BB1-4E4F-8816-51DFA4D837F4}" srcOrd="0" destOrd="0" presId="urn:microsoft.com/office/officeart/2005/8/layout/vList2"/>
    <dgm:cxn modelId="{F35E78A8-023C-4A47-BEE3-EB9987730C30}" type="presParOf" srcId="{4F01FEBB-DA52-8C45-8BBE-DBDA2647B7C3}" destId="{30960513-0BB1-4E4F-8816-51DFA4D837F4}"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D5BAD51-CF9F-534B-8A45-83C34ED5525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41473A5F-B5C5-DE48-B560-4D42D3E052C7}">
      <dgm:prSet/>
      <dgm:spPr/>
      <dgm:t>
        <a:bodyPr/>
        <a:lstStyle/>
        <a:p>
          <a:r>
            <a:rPr lang="es-MX"/>
            <a:t>1. Plataformas de Aprendizaje en Línea (LMS):</a:t>
          </a:r>
        </a:p>
      </dgm:t>
    </dgm:pt>
    <dgm:pt modelId="{46D3ED69-CCE2-B443-8889-25CDC422EF09}" type="parTrans" cxnId="{1BF84D19-31F0-1341-BAC1-5C8635346FBD}">
      <dgm:prSet/>
      <dgm:spPr/>
      <dgm:t>
        <a:bodyPr/>
        <a:lstStyle/>
        <a:p>
          <a:endParaRPr lang="es-ES"/>
        </a:p>
      </dgm:t>
    </dgm:pt>
    <dgm:pt modelId="{576827AC-1E96-8549-98C1-8CBC90BCFEDD}" type="sibTrans" cxnId="{1BF84D19-31F0-1341-BAC1-5C8635346FBD}">
      <dgm:prSet/>
      <dgm:spPr/>
      <dgm:t>
        <a:bodyPr/>
        <a:lstStyle/>
        <a:p>
          <a:endParaRPr lang="es-ES"/>
        </a:p>
      </dgm:t>
    </dgm:pt>
    <dgm:pt modelId="{30BCEC22-D8AD-E145-B117-FA3177B3838B}">
      <dgm:prSet/>
      <dgm:spPr/>
      <dgm:t>
        <a:bodyPr/>
        <a:lstStyle/>
        <a:p>
          <a:r>
            <a:rPr lang="es-MX"/>
            <a:t>Moodle: Un LMS de código abierto ampliamente utilizado por instituciones académicas para ofrecer cursos en línea.</a:t>
          </a:r>
        </a:p>
      </dgm:t>
    </dgm:pt>
    <dgm:pt modelId="{57F19A87-D659-2948-893B-95136183B740}" type="parTrans" cxnId="{431A70BE-764F-B341-A142-1708F4EB1951}">
      <dgm:prSet/>
      <dgm:spPr/>
      <dgm:t>
        <a:bodyPr/>
        <a:lstStyle/>
        <a:p>
          <a:endParaRPr lang="es-ES"/>
        </a:p>
      </dgm:t>
    </dgm:pt>
    <dgm:pt modelId="{30469C2E-BDAB-7F4E-8F5E-891B1F607254}" type="sibTrans" cxnId="{431A70BE-764F-B341-A142-1708F4EB1951}">
      <dgm:prSet/>
      <dgm:spPr/>
      <dgm:t>
        <a:bodyPr/>
        <a:lstStyle/>
        <a:p>
          <a:endParaRPr lang="es-ES"/>
        </a:p>
      </dgm:t>
    </dgm:pt>
    <dgm:pt modelId="{8D38BBCB-9B22-5D41-AD77-1645759DF586}">
      <dgm:prSet/>
      <dgm:spPr/>
      <dgm:t>
        <a:bodyPr/>
        <a:lstStyle/>
        <a:p>
          <a:r>
            <a:rPr lang="es-MX"/>
            <a:t>Blackboard: Una plataforma LMS que proporciona herramientas para administrar contenidos, interacción y evaluación en línea.</a:t>
          </a:r>
        </a:p>
      </dgm:t>
    </dgm:pt>
    <dgm:pt modelId="{BAF60834-1479-2743-819C-1B2ED85003EE}" type="parTrans" cxnId="{F79628CC-8096-6F48-ABCA-271832BC8850}">
      <dgm:prSet/>
      <dgm:spPr/>
      <dgm:t>
        <a:bodyPr/>
        <a:lstStyle/>
        <a:p>
          <a:endParaRPr lang="es-ES"/>
        </a:p>
      </dgm:t>
    </dgm:pt>
    <dgm:pt modelId="{B6179777-8297-6643-A70E-22251827E669}" type="sibTrans" cxnId="{F79628CC-8096-6F48-ABCA-271832BC8850}">
      <dgm:prSet/>
      <dgm:spPr/>
      <dgm:t>
        <a:bodyPr/>
        <a:lstStyle/>
        <a:p>
          <a:endParaRPr lang="es-ES"/>
        </a:p>
      </dgm:t>
    </dgm:pt>
    <dgm:pt modelId="{5E096DA7-DF13-9C4B-B601-C4429969642F}">
      <dgm:prSet/>
      <dgm:spPr/>
      <dgm:t>
        <a:bodyPr/>
        <a:lstStyle/>
        <a:p>
          <a:r>
            <a:rPr lang="es-MX"/>
            <a:t>Canvas: Un LMS que se utiliza en instituciones académicas y organizaciones para crear cursos en línea y gestionar el aprendizaje.</a:t>
          </a:r>
        </a:p>
      </dgm:t>
    </dgm:pt>
    <dgm:pt modelId="{E2212EDE-0DA1-D447-BBD5-2B2724B07EA1}" type="parTrans" cxnId="{E86B8995-5FCA-0345-913C-4BF932B52BD5}">
      <dgm:prSet/>
      <dgm:spPr/>
      <dgm:t>
        <a:bodyPr/>
        <a:lstStyle/>
        <a:p>
          <a:endParaRPr lang="es-ES"/>
        </a:p>
      </dgm:t>
    </dgm:pt>
    <dgm:pt modelId="{351BD24B-8E00-4A40-A98A-9FA3151F9143}" type="sibTrans" cxnId="{E86B8995-5FCA-0345-913C-4BF932B52BD5}">
      <dgm:prSet/>
      <dgm:spPr/>
      <dgm:t>
        <a:bodyPr/>
        <a:lstStyle/>
        <a:p>
          <a:endParaRPr lang="es-ES"/>
        </a:p>
      </dgm:t>
    </dgm:pt>
    <dgm:pt modelId="{EEDB9239-F717-1C4A-A6AA-D27A69399716}">
      <dgm:prSet/>
      <dgm:spPr/>
      <dgm:t>
        <a:bodyPr/>
        <a:lstStyle/>
        <a:p>
          <a:r>
            <a:rPr lang="es-MX"/>
            <a:t>2. Cursos en Línea (MOOCs):</a:t>
          </a:r>
        </a:p>
      </dgm:t>
    </dgm:pt>
    <dgm:pt modelId="{86BEF7B5-EF34-C844-A1B2-9D929AF25411}" type="parTrans" cxnId="{CD97C66B-B4BC-2E44-9278-55347392ED4D}">
      <dgm:prSet/>
      <dgm:spPr/>
      <dgm:t>
        <a:bodyPr/>
        <a:lstStyle/>
        <a:p>
          <a:endParaRPr lang="es-ES"/>
        </a:p>
      </dgm:t>
    </dgm:pt>
    <dgm:pt modelId="{0DF2E3E8-EDCB-284B-B70E-710FE9509206}" type="sibTrans" cxnId="{CD97C66B-B4BC-2E44-9278-55347392ED4D}">
      <dgm:prSet/>
      <dgm:spPr/>
      <dgm:t>
        <a:bodyPr/>
        <a:lstStyle/>
        <a:p>
          <a:endParaRPr lang="es-ES"/>
        </a:p>
      </dgm:t>
    </dgm:pt>
    <dgm:pt modelId="{0A1B422B-D397-824C-A5E0-72BCC8F62C80}">
      <dgm:prSet/>
      <dgm:spPr/>
      <dgm:t>
        <a:bodyPr/>
        <a:lstStyle/>
        <a:p>
          <a:r>
            <a:rPr lang="es-MX"/>
            <a:t>Coursera: Ofrece una amplia variedad de cursos en línea, incluyendo cursos de universidades de renombre.</a:t>
          </a:r>
        </a:p>
      </dgm:t>
    </dgm:pt>
    <dgm:pt modelId="{5278D7E1-8F02-FE46-A773-8E9A9C936C22}" type="parTrans" cxnId="{37F2FFCC-F56E-3147-A612-8E7BA721AF15}">
      <dgm:prSet/>
      <dgm:spPr/>
      <dgm:t>
        <a:bodyPr/>
        <a:lstStyle/>
        <a:p>
          <a:endParaRPr lang="es-ES"/>
        </a:p>
      </dgm:t>
    </dgm:pt>
    <dgm:pt modelId="{09E28AD3-D176-094B-A3B7-07C4966D4B93}" type="sibTrans" cxnId="{37F2FFCC-F56E-3147-A612-8E7BA721AF15}">
      <dgm:prSet/>
      <dgm:spPr/>
      <dgm:t>
        <a:bodyPr/>
        <a:lstStyle/>
        <a:p>
          <a:endParaRPr lang="es-ES"/>
        </a:p>
      </dgm:t>
    </dgm:pt>
    <dgm:pt modelId="{9E15D40C-9F2D-D44A-9996-AAA7E1B654B8}">
      <dgm:prSet/>
      <dgm:spPr/>
      <dgm:t>
        <a:bodyPr/>
        <a:lstStyle/>
        <a:p>
          <a:r>
            <a:rPr lang="es-MX"/>
            <a:t>edX: Proporciona cursos en línea gratuitos de universidades y organizaciones líderes a nivel mundial.</a:t>
          </a:r>
        </a:p>
      </dgm:t>
    </dgm:pt>
    <dgm:pt modelId="{BFC1A44E-35D1-E64A-8783-7E49839ED2D2}" type="parTrans" cxnId="{FCE5001B-50E2-DD44-80CB-C3DA82443928}">
      <dgm:prSet/>
      <dgm:spPr/>
      <dgm:t>
        <a:bodyPr/>
        <a:lstStyle/>
        <a:p>
          <a:endParaRPr lang="es-ES"/>
        </a:p>
      </dgm:t>
    </dgm:pt>
    <dgm:pt modelId="{7BD41B05-6CC8-5747-992E-4EDA11974A65}" type="sibTrans" cxnId="{FCE5001B-50E2-DD44-80CB-C3DA82443928}">
      <dgm:prSet/>
      <dgm:spPr/>
      <dgm:t>
        <a:bodyPr/>
        <a:lstStyle/>
        <a:p>
          <a:endParaRPr lang="es-ES"/>
        </a:p>
      </dgm:t>
    </dgm:pt>
    <dgm:pt modelId="{6E8A76E8-CD7F-7A46-97C2-B5A233812A7E}">
      <dgm:prSet/>
      <dgm:spPr/>
      <dgm:t>
        <a:bodyPr/>
        <a:lstStyle/>
        <a:p>
          <a:r>
            <a:rPr lang="es-MX"/>
            <a:t>Udemy: Una plataforma donde los instructores pueden crear y vender sus propios cursos en línea.</a:t>
          </a:r>
        </a:p>
      </dgm:t>
    </dgm:pt>
    <dgm:pt modelId="{58D46106-728F-3A4D-8329-BDD33FFA66A9}" type="parTrans" cxnId="{DBED4E1A-4BAE-F44E-9F14-2BFBE22A0D98}">
      <dgm:prSet/>
      <dgm:spPr/>
      <dgm:t>
        <a:bodyPr/>
        <a:lstStyle/>
        <a:p>
          <a:endParaRPr lang="es-ES"/>
        </a:p>
      </dgm:t>
    </dgm:pt>
    <dgm:pt modelId="{97C0BA03-FA14-F146-B9AC-76E9F8FF23AB}" type="sibTrans" cxnId="{DBED4E1A-4BAE-F44E-9F14-2BFBE22A0D98}">
      <dgm:prSet/>
      <dgm:spPr/>
      <dgm:t>
        <a:bodyPr/>
        <a:lstStyle/>
        <a:p>
          <a:endParaRPr lang="es-ES"/>
        </a:p>
      </dgm:t>
    </dgm:pt>
    <dgm:pt modelId="{4AC3E2A4-319E-C741-8305-FAC289CCC1F3}">
      <dgm:prSet/>
      <dgm:spPr/>
      <dgm:t>
        <a:bodyPr/>
        <a:lstStyle/>
        <a:p>
          <a:r>
            <a:rPr lang="es-MX"/>
            <a:t>TecNM</a:t>
          </a:r>
        </a:p>
      </dgm:t>
    </dgm:pt>
    <dgm:pt modelId="{9CC68A1D-F457-2348-9447-F91772676229}" type="parTrans" cxnId="{7D84B23E-CE0F-3143-B6BA-DD977A776911}">
      <dgm:prSet/>
      <dgm:spPr/>
      <dgm:t>
        <a:bodyPr/>
        <a:lstStyle/>
        <a:p>
          <a:endParaRPr lang="es-ES"/>
        </a:p>
      </dgm:t>
    </dgm:pt>
    <dgm:pt modelId="{C5F62266-FC93-5346-9E87-07F2CBCD2622}" type="sibTrans" cxnId="{7D84B23E-CE0F-3143-B6BA-DD977A776911}">
      <dgm:prSet/>
      <dgm:spPr/>
      <dgm:t>
        <a:bodyPr/>
        <a:lstStyle/>
        <a:p>
          <a:endParaRPr lang="es-ES"/>
        </a:p>
      </dgm:t>
    </dgm:pt>
    <dgm:pt modelId="{A291A1D6-E1BA-BE49-9F19-EAEBDE31EAEB}" type="pres">
      <dgm:prSet presAssocID="{2D5BAD51-CF9F-534B-8A45-83C34ED55255}" presName="linear" presStyleCnt="0">
        <dgm:presLayoutVars>
          <dgm:animLvl val="lvl"/>
          <dgm:resizeHandles val="exact"/>
        </dgm:presLayoutVars>
      </dgm:prSet>
      <dgm:spPr/>
    </dgm:pt>
    <dgm:pt modelId="{9CBCC860-CCDD-2A42-B152-80FE4883F320}" type="pres">
      <dgm:prSet presAssocID="{41473A5F-B5C5-DE48-B560-4D42D3E052C7}" presName="parentText" presStyleLbl="node1" presStyleIdx="0" presStyleCnt="2">
        <dgm:presLayoutVars>
          <dgm:chMax val="0"/>
          <dgm:bulletEnabled val="1"/>
        </dgm:presLayoutVars>
      </dgm:prSet>
      <dgm:spPr/>
    </dgm:pt>
    <dgm:pt modelId="{C2F52415-B851-764A-B705-3A1FE4AABD98}" type="pres">
      <dgm:prSet presAssocID="{41473A5F-B5C5-DE48-B560-4D42D3E052C7}" presName="childText" presStyleLbl="revTx" presStyleIdx="0" presStyleCnt="2">
        <dgm:presLayoutVars>
          <dgm:bulletEnabled val="1"/>
        </dgm:presLayoutVars>
      </dgm:prSet>
      <dgm:spPr/>
    </dgm:pt>
    <dgm:pt modelId="{8B183710-91B1-5C47-95B2-C79F4502AB0F}" type="pres">
      <dgm:prSet presAssocID="{EEDB9239-F717-1C4A-A6AA-D27A69399716}" presName="parentText" presStyleLbl="node1" presStyleIdx="1" presStyleCnt="2">
        <dgm:presLayoutVars>
          <dgm:chMax val="0"/>
          <dgm:bulletEnabled val="1"/>
        </dgm:presLayoutVars>
      </dgm:prSet>
      <dgm:spPr/>
    </dgm:pt>
    <dgm:pt modelId="{AA8C4B61-6BF5-4F4B-AD4A-0B9272E15D25}" type="pres">
      <dgm:prSet presAssocID="{EEDB9239-F717-1C4A-A6AA-D27A69399716}" presName="childText" presStyleLbl="revTx" presStyleIdx="1" presStyleCnt="2">
        <dgm:presLayoutVars>
          <dgm:bulletEnabled val="1"/>
        </dgm:presLayoutVars>
      </dgm:prSet>
      <dgm:spPr/>
    </dgm:pt>
  </dgm:ptLst>
  <dgm:cxnLst>
    <dgm:cxn modelId="{1BF84D19-31F0-1341-BAC1-5C8635346FBD}" srcId="{2D5BAD51-CF9F-534B-8A45-83C34ED55255}" destId="{41473A5F-B5C5-DE48-B560-4D42D3E052C7}" srcOrd="0" destOrd="0" parTransId="{46D3ED69-CCE2-B443-8889-25CDC422EF09}" sibTransId="{576827AC-1E96-8549-98C1-8CBC90BCFEDD}"/>
    <dgm:cxn modelId="{DBED4E1A-4BAE-F44E-9F14-2BFBE22A0D98}" srcId="{EEDB9239-F717-1C4A-A6AA-D27A69399716}" destId="{6E8A76E8-CD7F-7A46-97C2-B5A233812A7E}" srcOrd="2" destOrd="0" parTransId="{58D46106-728F-3A4D-8329-BDD33FFA66A9}" sibTransId="{97C0BA03-FA14-F146-B9AC-76E9F8FF23AB}"/>
    <dgm:cxn modelId="{FCE5001B-50E2-DD44-80CB-C3DA82443928}" srcId="{EEDB9239-F717-1C4A-A6AA-D27A69399716}" destId="{9E15D40C-9F2D-D44A-9996-AAA7E1B654B8}" srcOrd="1" destOrd="0" parTransId="{BFC1A44E-35D1-E64A-8783-7E49839ED2D2}" sibTransId="{7BD41B05-6CC8-5747-992E-4EDA11974A65}"/>
    <dgm:cxn modelId="{B4624C1B-A643-4842-880B-AA73883562B2}" type="presOf" srcId="{5E096DA7-DF13-9C4B-B601-C4429969642F}" destId="{C2F52415-B851-764A-B705-3A1FE4AABD98}" srcOrd="0" destOrd="2" presId="urn:microsoft.com/office/officeart/2005/8/layout/vList2"/>
    <dgm:cxn modelId="{7D84B23E-CE0F-3143-B6BA-DD977A776911}" srcId="{EEDB9239-F717-1C4A-A6AA-D27A69399716}" destId="{4AC3E2A4-319E-C741-8305-FAC289CCC1F3}" srcOrd="3" destOrd="0" parTransId="{9CC68A1D-F457-2348-9447-F91772676229}" sibTransId="{C5F62266-FC93-5346-9E87-07F2CBCD2622}"/>
    <dgm:cxn modelId="{8E3D6041-1F0D-C544-9A11-5CED298EA817}" type="presOf" srcId="{9E15D40C-9F2D-D44A-9996-AAA7E1B654B8}" destId="{AA8C4B61-6BF5-4F4B-AD4A-0B9272E15D25}" srcOrd="0" destOrd="1" presId="urn:microsoft.com/office/officeart/2005/8/layout/vList2"/>
    <dgm:cxn modelId="{CD97C66B-B4BC-2E44-9278-55347392ED4D}" srcId="{2D5BAD51-CF9F-534B-8A45-83C34ED55255}" destId="{EEDB9239-F717-1C4A-A6AA-D27A69399716}" srcOrd="1" destOrd="0" parTransId="{86BEF7B5-EF34-C844-A1B2-9D929AF25411}" sibTransId="{0DF2E3E8-EDCB-284B-B70E-710FE9509206}"/>
    <dgm:cxn modelId="{1F4C0088-A637-7F49-B9B9-BEF91C362872}" type="presOf" srcId="{0A1B422B-D397-824C-A5E0-72BCC8F62C80}" destId="{AA8C4B61-6BF5-4F4B-AD4A-0B9272E15D25}" srcOrd="0" destOrd="0" presId="urn:microsoft.com/office/officeart/2005/8/layout/vList2"/>
    <dgm:cxn modelId="{E86B8995-5FCA-0345-913C-4BF932B52BD5}" srcId="{41473A5F-B5C5-DE48-B560-4D42D3E052C7}" destId="{5E096DA7-DF13-9C4B-B601-C4429969642F}" srcOrd="2" destOrd="0" parTransId="{E2212EDE-0DA1-D447-BBD5-2B2724B07EA1}" sibTransId="{351BD24B-8E00-4A40-A98A-9FA3151F9143}"/>
    <dgm:cxn modelId="{800F34A5-B6C4-C541-9E41-BEDB8964B58C}" type="presOf" srcId="{41473A5F-B5C5-DE48-B560-4D42D3E052C7}" destId="{9CBCC860-CCDD-2A42-B152-80FE4883F320}" srcOrd="0" destOrd="0" presId="urn:microsoft.com/office/officeart/2005/8/layout/vList2"/>
    <dgm:cxn modelId="{002FDBB0-50C8-EF4B-9A7B-436B6CBD988B}" type="presOf" srcId="{4AC3E2A4-319E-C741-8305-FAC289CCC1F3}" destId="{AA8C4B61-6BF5-4F4B-AD4A-0B9272E15D25}" srcOrd="0" destOrd="3" presId="urn:microsoft.com/office/officeart/2005/8/layout/vList2"/>
    <dgm:cxn modelId="{71608FB7-781B-E047-A45A-6DC0084117A6}" type="presOf" srcId="{2D5BAD51-CF9F-534B-8A45-83C34ED55255}" destId="{A291A1D6-E1BA-BE49-9F19-EAEBDE31EAEB}" srcOrd="0" destOrd="0" presId="urn:microsoft.com/office/officeart/2005/8/layout/vList2"/>
    <dgm:cxn modelId="{431A70BE-764F-B341-A142-1708F4EB1951}" srcId="{41473A5F-B5C5-DE48-B560-4D42D3E052C7}" destId="{30BCEC22-D8AD-E145-B117-FA3177B3838B}" srcOrd="0" destOrd="0" parTransId="{57F19A87-D659-2948-893B-95136183B740}" sibTransId="{30469C2E-BDAB-7F4E-8F5E-891B1F607254}"/>
    <dgm:cxn modelId="{F79628CC-8096-6F48-ABCA-271832BC8850}" srcId="{41473A5F-B5C5-DE48-B560-4D42D3E052C7}" destId="{8D38BBCB-9B22-5D41-AD77-1645759DF586}" srcOrd="1" destOrd="0" parTransId="{BAF60834-1479-2743-819C-1B2ED85003EE}" sibTransId="{B6179777-8297-6643-A70E-22251827E669}"/>
    <dgm:cxn modelId="{37F2FFCC-F56E-3147-A612-8E7BA721AF15}" srcId="{EEDB9239-F717-1C4A-A6AA-D27A69399716}" destId="{0A1B422B-D397-824C-A5E0-72BCC8F62C80}" srcOrd="0" destOrd="0" parTransId="{5278D7E1-8F02-FE46-A773-8E9A9C936C22}" sibTransId="{09E28AD3-D176-094B-A3B7-07C4966D4B93}"/>
    <dgm:cxn modelId="{2E15DBE3-85A3-6641-BB24-7675A4079C9A}" type="presOf" srcId="{8D38BBCB-9B22-5D41-AD77-1645759DF586}" destId="{C2F52415-B851-764A-B705-3A1FE4AABD98}" srcOrd="0" destOrd="1" presId="urn:microsoft.com/office/officeart/2005/8/layout/vList2"/>
    <dgm:cxn modelId="{43FDA7EA-143D-9342-8ECB-02F3C5CBBE75}" type="presOf" srcId="{6E8A76E8-CD7F-7A46-97C2-B5A233812A7E}" destId="{AA8C4B61-6BF5-4F4B-AD4A-0B9272E15D25}" srcOrd="0" destOrd="2" presId="urn:microsoft.com/office/officeart/2005/8/layout/vList2"/>
    <dgm:cxn modelId="{E2DA02EF-D73A-6B4C-90FA-E9E84B0486F2}" type="presOf" srcId="{30BCEC22-D8AD-E145-B117-FA3177B3838B}" destId="{C2F52415-B851-764A-B705-3A1FE4AABD98}" srcOrd="0" destOrd="0" presId="urn:microsoft.com/office/officeart/2005/8/layout/vList2"/>
    <dgm:cxn modelId="{C7645AF1-F751-E94E-9A18-7409E95B3D5F}" type="presOf" srcId="{EEDB9239-F717-1C4A-A6AA-D27A69399716}" destId="{8B183710-91B1-5C47-95B2-C79F4502AB0F}" srcOrd="0" destOrd="0" presId="urn:microsoft.com/office/officeart/2005/8/layout/vList2"/>
    <dgm:cxn modelId="{CD6E2169-1244-074C-BDC2-C32A0EB50B19}" type="presParOf" srcId="{A291A1D6-E1BA-BE49-9F19-EAEBDE31EAEB}" destId="{9CBCC860-CCDD-2A42-B152-80FE4883F320}" srcOrd="0" destOrd="0" presId="urn:microsoft.com/office/officeart/2005/8/layout/vList2"/>
    <dgm:cxn modelId="{61EDD8AA-08B8-EE41-B8A9-0EC4F3169FCD}" type="presParOf" srcId="{A291A1D6-E1BA-BE49-9F19-EAEBDE31EAEB}" destId="{C2F52415-B851-764A-B705-3A1FE4AABD98}" srcOrd="1" destOrd="0" presId="urn:microsoft.com/office/officeart/2005/8/layout/vList2"/>
    <dgm:cxn modelId="{A9B24AD6-6D1B-6440-834B-397DB3380797}" type="presParOf" srcId="{A291A1D6-E1BA-BE49-9F19-EAEBDE31EAEB}" destId="{8B183710-91B1-5C47-95B2-C79F4502AB0F}" srcOrd="2" destOrd="0" presId="urn:microsoft.com/office/officeart/2005/8/layout/vList2"/>
    <dgm:cxn modelId="{ABE1F88B-D6CD-FD43-AAFC-741743C2FBBF}" type="presParOf" srcId="{A291A1D6-E1BA-BE49-9F19-EAEBDE31EAEB}" destId="{AA8C4B61-6BF5-4F4B-AD4A-0B9272E15D25}" srcOrd="3"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723CA84C-A48A-7340-AEBF-DBDD86AD4C3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4FF2A938-86AD-854B-AC1C-558FC1621289}">
      <dgm:prSet/>
      <dgm:spPr/>
      <dgm:t>
        <a:bodyPr/>
        <a:lstStyle/>
        <a:p>
          <a:r>
            <a:rPr lang="es-MX"/>
            <a:t>3. Videoconferencias Educativas:</a:t>
          </a:r>
        </a:p>
      </dgm:t>
    </dgm:pt>
    <dgm:pt modelId="{DBB4AA14-BC6F-CE4E-8B83-A47010509290}" type="parTrans" cxnId="{70701797-A587-B146-BFAD-AD70F005DDD7}">
      <dgm:prSet/>
      <dgm:spPr/>
      <dgm:t>
        <a:bodyPr/>
        <a:lstStyle/>
        <a:p>
          <a:endParaRPr lang="es-ES"/>
        </a:p>
      </dgm:t>
    </dgm:pt>
    <dgm:pt modelId="{DA7E2F33-E92D-E04B-AE41-F7DF95CD025B}" type="sibTrans" cxnId="{70701797-A587-B146-BFAD-AD70F005DDD7}">
      <dgm:prSet/>
      <dgm:spPr/>
      <dgm:t>
        <a:bodyPr/>
        <a:lstStyle/>
        <a:p>
          <a:endParaRPr lang="es-ES"/>
        </a:p>
      </dgm:t>
    </dgm:pt>
    <dgm:pt modelId="{E61088FA-C495-7A48-B7AA-49F7AADEB2CC}">
      <dgm:prSet/>
      <dgm:spPr/>
      <dgm:t>
        <a:bodyPr/>
        <a:lstStyle/>
        <a:p>
          <a:r>
            <a:rPr lang="es-MX"/>
            <a:t>Zoom: Se utiliza para realizar clases en línea, conferencias y reuniones virtuales.</a:t>
          </a:r>
        </a:p>
      </dgm:t>
    </dgm:pt>
    <dgm:pt modelId="{C8E5FB7D-9DED-F448-90BF-CE997A3F136D}" type="parTrans" cxnId="{60DB548E-5F50-2B45-8A1B-BF82974931F7}">
      <dgm:prSet/>
      <dgm:spPr/>
      <dgm:t>
        <a:bodyPr/>
        <a:lstStyle/>
        <a:p>
          <a:endParaRPr lang="es-ES"/>
        </a:p>
      </dgm:t>
    </dgm:pt>
    <dgm:pt modelId="{F55DD292-1B3B-9343-8718-46296C00C82A}" type="sibTrans" cxnId="{60DB548E-5F50-2B45-8A1B-BF82974931F7}">
      <dgm:prSet/>
      <dgm:spPr/>
      <dgm:t>
        <a:bodyPr/>
        <a:lstStyle/>
        <a:p>
          <a:endParaRPr lang="es-ES"/>
        </a:p>
      </dgm:t>
    </dgm:pt>
    <dgm:pt modelId="{FD5B116C-2C07-6647-B519-CF361275C0DB}">
      <dgm:prSet/>
      <dgm:spPr/>
      <dgm:t>
        <a:bodyPr/>
        <a:lstStyle/>
        <a:p>
          <a:r>
            <a:rPr lang="es-MX" dirty="0"/>
            <a:t>Google Meet: Proporciona herramientas de videoconferencia y colaboración en línea a través de Google Workspace (anteriormente G Suite).</a:t>
          </a:r>
        </a:p>
      </dgm:t>
    </dgm:pt>
    <dgm:pt modelId="{40BB5E7C-09F4-644F-9783-52D3BF2F507A}" type="parTrans" cxnId="{40F7CB3D-CF0A-1749-AC78-1AFACCC5FFBA}">
      <dgm:prSet/>
      <dgm:spPr/>
      <dgm:t>
        <a:bodyPr/>
        <a:lstStyle/>
        <a:p>
          <a:endParaRPr lang="es-ES"/>
        </a:p>
      </dgm:t>
    </dgm:pt>
    <dgm:pt modelId="{A4DF1AD1-F601-4544-B4B8-D8D5E13F815E}" type="sibTrans" cxnId="{40F7CB3D-CF0A-1749-AC78-1AFACCC5FFBA}">
      <dgm:prSet/>
      <dgm:spPr/>
      <dgm:t>
        <a:bodyPr/>
        <a:lstStyle/>
        <a:p>
          <a:endParaRPr lang="es-ES"/>
        </a:p>
      </dgm:t>
    </dgm:pt>
    <dgm:pt modelId="{F6291036-BE39-1B41-B9D2-E0FCDDD00AC9}">
      <dgm:prSet/>
      <dgm:spPr/>
      <dgm:t>
        <a:bodyPr/>
        <a:lstStyle/>
        <a:p>
          <a:r>
            <a:rPr lang="es-MX"/>
            <a:t>4. Plataformas de Contenido Educativo:</a:t>
          </a:r>
        </a:p>
      </dgm:t>
    </dgm:pt>
    <dgm:pt modelId="{01C709C2-EBD8-CA44-A9E7-FF6D97E4F8A5}" type="parTrans" cxnId="{BB1D115A-632C-9A42-BC39-A38B665DA9F1}">
      <dgm:prSet/>
      <dgm:spPr/>
      <dgm:t>
        <a:bodyPr/>
        <a:lstStyle/>
        <a:p>
          <a:endParaRPr lang="es-ES"/>
        </a:p>
      </dgm:t>
    </dgm:pt>
    <dgm:pt modelId="{E38A6C86-E085-8A4C-821D-C0A168400C63}" type="sibTrans" cxnId="{BB1D115A-632C-9A42-BC39-A38B665DA9F1}">
      <dgm:prSet/>
      <dgm:spPr/>
      <dgm:t>
        <a:bodyPr/>
        <a:lstStyle/>
        <a:p>
          <a:endParaRPr lang="es-ES"/>
        </a:p>
      </dgm:t>
    </dgm:pt>
    <dgm:pt modelId="{C35EFBE5-A74E-6641-A31C-BE6C133D6DC7}">
      <dgm:prSet/>
      <dgm:spPr/>
      <dgm:t>
        <a:bodyPr/>
        <a:lstStyle/>
        <a:p>
          <a:r>
            <a:rPr lang="es-MX"/>
            <a:t>Khan Academy: Ofrece lecciones en video y ejercicios interactivos en una variedad de materias.</a:t>
          </a:r>
        </a:p>
      </dgm:t>
    </dgm:pt>
    <dgm:pt modelId="{FB3CE78B-09C6-5D4A-9F4F-45261B55F7A7}" type="parTrans" cxnId="{F3AE5FB3-0875-6142-9918-ADF2D9AA5C91}">
      <dgm:prSet/>
      <dgm:spPr/>
      <dgm:t>
        <a:bodyPr/>
        <a:lstStyle/>
        <a:p>
          <a:endParaRPr lang="es-ES"/>
        </a:p>
      </dgm:t>
    </dgm:pt>
    <dgm:pt modelId="{665F61CA-10C0-DB49-BB46-D7F65A71B65E}" type="sibTrans" cxnId="{F3AE5FB3-0875-6142-9918-ADF2D9AA5C91}">
      <dgm:prSet/>
      <dgm:spPr/>
      <dgm:t>
        <a:bodyPr/>
        <a:lstStyle/>
        <a:p>
          <a:endParaRPr lang="es-ES"/>
        </a:p>
      </dgm:t>
    </dgm:pt>
    <dgm:pt modelId="{682389C6-D993-7E40-A381-7C5EADCD7ED4}">
      <dgm:prSet/>
      <dgm:spPr/>
      <dgm:t>
        <a:bodyPr/>
        <a:lstStyle/>
        <a:p>
          <a:r>
            <a:rPr lang="es-MX"/>
            <a:t>Duolingo: Una aplicación y sitio web para aprender idiomas a través de lecciones interactivas y gamificadas.</a:t>
          </a:r>
        </a:p>
      </dgm:t>
    </dgm:pt>
    <dgm:pt modelId="{A7646611-73D6-6D4A-81D3-8AF2D3EAE890}" type="parTrans" cxnId="{23A744D7-6C7E-5C46-8017-02F9344816B2}">
      <dgm:prSet/>
      <dgm:spPr/>
      <dgm:t>
        <a:bodyPr/>
        <a:lstStyle/>
        <a:p>
          <a:endParaRPr lang="es-ES"/>
        </a:p>
      </dgm:t>
    </dgm:pt>
    <dgm:pt modelId="{D2708851-C4E8-1E4F-9963-22F8C003595C}" type="sibTrans" cxnId="{23A744D7-6C7E-5C46-8017-02F9344816B2}">
      <dgm:prSet/>
      <dgm:spPr/>
      <dgm:t>
        <a:bodyPr/>
        <a:lstStyle/>
        <a:p>
          <a:endParaRPr lang="es-ES"/>
        </a:p>
      </dgm:t>
    </dgm:pt>
    <dgm:pt modelId="{27256D9C-FA8A-2943-B4CF-969752F0EA1E}" type="pres">
      <dgm:prSet presAssocID="{723CA84C-A48A-7340-AEBF-DBDD86AD4C36}" presName="linear" presStyleCnt="0">
        <dgm:presLayoutVars>
          <dgm:animLvl val="lvl"/>
          <dgm:resizeHandles val="exact"/>
        </dgm:presLayoutVars>
      </dgm:prSet>
      <dgm:spPr/>
    </dgm:pt>
    <dgm:pt modelId="{6CCB4E07-A501-9247-8C2B-DF8F6A950549}" type="pres">
      <dgm:prSet presAssocID="{4FF2A938-86AD-854B-AC1C-558FC1621289}" presName="parentText" presStyleLbl="node1" presStyleIdx="0" presStyleCnt="2">
        <dgm:presLayoutVars>
          <dgm:chMax val="0"/>
          <dgm:bulletEnabled val="1"/>
        </dgm:presLayoutVars>
      </dgm:prSet>
      <dgm:spPr/>
    </dgm:pt>
    <dgm:pt modelId="{1EAAB476-D175-E148-9985-6A8E0F5C19EE}" type="pres">
      <dgm:prSet presAssocID="{4FF2A938-86AD-854B-AC1C-558FC1621289}" presName="childText" presStyleLbl="revTx" presStyleIdx="0" presStyleCnt="2">
        <dgm:presLayoutVars>
          <dgm:bulletEnabled val="1"/>
        </dgm:presLayoutVars>
      </dgm:prSet>
      <dgm:spPr/>
    </dgm:pt>
    <dgm:pt modelId="{0BEF0A7A-050A-764C-AEC2-764FA71061F3}" type="pres">
      <dgm:prSet presAssocID="{F6291036-BE39-1B41-B9D2-E0FCDDD00AC9}" presName="parentText" presStyleLbl="node1" presStyleIdx="1" presStyleCnt="2">
        <dgm:presLayoutVars>
          <dgm:chMax val="0"/>
          <dgm:bulletEnabled val="1"/>
        </dgm:presLayoutVars>
      </dgm:prSet>
      <dgm:spPr/>
    </dgm:pt>
    <dgm:pt modelId="{97B8D02D-51F0-E249-AF92-C2B52DA1BE48}" type="pres">
      <dgm:prSet presAssocID="{F6291036-BE39-1B41-B9D2-E0FCDDD00AC9}" presName="childText" presStyleLbl="revTx" presStyleIdx="1" presStyleCnt="2">
        <dgm:presLayoutVars>
          <dgm:bulletEnabled val="1"/>
        </dgm:presLayoutVars>
      </dgm:prSet>
      <dgm:spPr/>
    </dgm:pt>
  </dgm:ptLst>
  <dgm:cxnLst>
    <dgm:cxn modelId="{E75EA626-7A9B-BB47-B8C3-DB9F0125E231}" type="presOf" srcId="{E61088FA-C495-7A48-B7AA-49F7AADEB2CC}" destId="{1EAAB476-D175-E148-9985-6A8E0F5C19EE}" srcOrd="0" destOrd="0" presId="urn:microsoft.com/office/officeart/2005/8/layout/vList2"/>
    <dgm:cxn modelId="{40F7CB3D-CF0A-1749-AC78-1AFACCC5FFBA}" srcId="{4FF2A938-86AD-854B-AC1C-558FC1621289}" destId="{FD5B116C-2C07-6647-B519-CF361275C0DB}" srcOrd="1" destOrd="0" parTransId="{40BB5E7C-09F4-644F-9783-52D3BF2F507A}" sibTransId="{A4DF1AD1-F601-4544-B4B8-D8D5E13F815E}"/>
    <dgm:cxn modelId="{BB1D115A-632C-9A42-BC39-A38B665DA9F1}" srcId="{723CA84C-A48A-7340-AEBF-DBDD86AD4C36}" destId="{F6291036-BE39-1B41-B9D2-E0FCDDD00AC9}" srcOrd="1" destOrd="0" parTransId="{01C709C2-EBD8-CA44-A9E7-FF6D97E4F8A5}" sibTransId="{E38A6C86-E085-8A4C-821D-C0A168400C63}"/>
    <dgm:cxn modelId="{7862C160-5FA0-6F42-8173-E703065F3089}" type="presOf" srcId="{F6291036-BE39-1B41-B9D2-E0FCDDD00AC9}" destId="{0BEF0A7A-050A-764C-AEC2-764FA71061F3}" srcOrd="0" destOrd="0" presId="urn:microsoft.com/office/officeart/2005/8/layout/vList2"/>
    <dgm:cxn modelId="{C9F5D76D-0352-864E-80A7-B47F37B50A9F}" type="presOf" srcId="{FD5B116C-2C07-6647-B519-CF361275C0DB}" destId="{1EAAB476-D175-E148-9985-6A8E0F5C19EE}" srcOrd="0" destOrd="1" presId="urn:microsoft.com/office/officeart/2005/8/layout/vList2"/>
    <dgm:cxn modelId="{60DB548E-5F50-2B45-8A1B-BF82974931F7}" srcId="{4FF2A938-86AD-854B-AC1C-558FC1621289}" destId="{E61088FA-C495-7A48-B7AA-49F7AADEB2CC}" srcOrd="0" destOrd="0" parTransId="{C8E5FB7D-9DED-F448-90BF-CE997A3F136D}" sibTransId="{F55DD292-1B3B-9343-8718-46296C00C82A}"/>
    <dgm:cxn modelId="{70701797-A587-B146-BFAD-AD70F005DDD7}" srcId="{723CA84C-A48A-7340-AEBF-DBDD86AD4C36}" destId="{4FF2A938-86AD-854B-AC1C-558FC1621289}" srcOrd="0" destOrd="0" parTransId="{DBB4AA14-BC6F-CE4E-8B83-A47010509290}" sibTransId="{DA7E2F33-E92D-E04B-AE41-F7DF95CD025B}"/>
    <dgm:cxn modelId="{CAF64B9C-7AB1-C142-8DA4-5420238798D1}" type="presOf" srcId="{723CA84C-A48A-7340-AEBF-DBDD86AD4C36}" destId="{27256D9C-FA8A-2943-B4CF-969752F0EA1E}" srcOrd="0" destOrd="0" presId="urn:microsoft.com/office/officeart/2005/8/layout/vList2"/>
    <dgm:cxn modelId="{F3AE5FB3-0875-6142-9918-ADF2D9AA5C91}" srcId="{F6291036-BE39-1B41-B9D2-E0FCDDD00AC9}" destId="{C35EFBE5-A74E-6641-A31C-BE6C133D6DC7}" srcOrd="0" destOrd="0" parTransId="{FB3CE78B-09C6-5D4A-9F4F-45261B55F7A7}" sibTransId="{665F61CA-10C0-DB49-BB46-D7F65A71B65E}"/>
    <dgm:cxn modelId="{23A744D7-6C7E-5C46-8017-02F9344816B2}" srcId="{F6291036-BE39-1B41-B9D2-E0FCDDD00AC9}" destId="{682389C6-D993-7E40-A381-7C5EADCD7ED4}" srcOrd="1" destOrd="0" parTransId="{A7646611-73D6-6D4A-81D3-8AF2D3EAE890}" sibTransId="{D2708851-C4E8-1E4F-9963-22F8C003595C}"/>
    <dgm:cxn modelId="{896803DA-1323-7443-A43C-BB0C3DDFD3A2}" type="presOf" srcId="{682389C6-D993-7E40-A381-7C5EADCD7ED4}" destId="{97B8D02D-51F0-E249-AF92-C2B52DA1BE48}" srcOrd="0" destOrd="1" presId="urn:microsoft.com/office/officeart/2005/8/layout/vList2"/>
    <dgm:cxn modelId="{3EB721F5-C703-0D41-BC10-99846A921796}" type="presOf" srcId="{4FF2A938-86AD-854B-AC1C-558FC1621289}" destId="{6CCB4E07-A501-9247-8C2B-DF8F6A950549}" srcOrd="0" destOrd="0" presId="urn:microsoft.com/office/officeart/2005/8/layout/vList2"/>
    <dgm:cxn modelId="{5CB13EF8-822E-6C41-976D-5C91390B783D}" type="presOf" srcId="{C35EFBE5-A74E-6641-A31C-BE6C133D6DC7}" destId="{97B8D02D-51F0-E249-AF92-C2B52DA1BE48}" srcOrd="0" destOrd="0" presId="urn:microsoft.com/office/officeart/2005/8/layout/vList2"/>
    <dgm:cxn modelId="{B1002521-AFFC-794C-A3AC-635E52269BC9}" type="presParOf" srcId="{27256D9C-FA8A-2943-B4CF-969752F0EA1E}" destId="{6CCB4E07-A501-9247-8C2B-DF8F6A950549}" srcOrd="0" destOrd="0" presId="urn:microsoft.com/office/officeart/2005/8/layout/vList2"/>
    <dgm:cxn modelId="{D96CB964-46B2-F841-970A-E044EE6F849D}" type="presParOf" srcId="{27256D9C-FA8A-2943-B4CF-969752F0EA1E}" destId="{1EAAB476-D175-E148-9985-6A8E0F5C19EE}" srcOrd="1" destOrd="0" presId="urn:microsoft.com/office/officeart/2005/8/layout/vList2"/>
    <dgm:cxn modelId="{9B225DF2-6920-A746-ADD7-FF97CB8E41E4}" type="presParOf" srcId="{27256D9C-FA8A-2943-B4CF-969752F0EA1E}" destId="{0BEF0A7A-050A-764C-AEC2-764FA71061F3}" srcOrd="2" destOrd="0" presId="urn:microsoft.com/office/officeart/2005/8/layout/vList2"/>
    <dgm:cxn modelId="{E32A43C2-0B96-D04F-BAFB-CF841D3D7040}" type="presParOf" srcId="{27256D9C-FA8A-2943-B4CF-969752F0EA1E}" destId="{97B8D02D-51F0-E249-AF92-C2B52DA1BE4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B093FC82-C44E-AC42-9F85-A646B939DAF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0B9A777B-7445-9C44-BA12-57876C6F40DB}">
      <dgm:prSet/>
      <dgm:spPr/>
      <dgm:t>
        <a:bodyPr/>
        <a:lstStyle/>
        <a:p>
          <a:r>
            <a:rPr lang="es-MX"/>
            <a:t>5. Simulaciones Educativas en Línea:</a:t>
          </a:r>
        </a:p>
      </dgm:t>
    </dgm:pt>
    <dgm:pt modelId="{98C431E3-DD89-CD48-B4AB-352100C51B97}" type="parTrans" cxnId="{730BEFC3-70E6-134A-A99F-179B92329341}">
      <dgm:prSet/>
      <dgm:spPr/>
      <dgm:t>
        <a:bodyPr/>
        <a:lstStyle/>
        <a:p>
          <a:endParaRPr lang="es-ES"/>
        </a:p>
      </dgm:t>
    </dgm:pt>
    <dgm:pt modelId="{90B95E30-299E-324D-B47F-B34653A10848}" type="sibTrans" cxnId="{730BEFC3-70E6-134A-A99F-179B92329341}">
      <dgm:prSet/>
      <dgm:spPr/>
      <dgm:t>
        <a:bodyPr/>
        <a:lstStyle/>
        <a:p>
          <a:endParaRPr lang="es-ES"/>
        </a:p>
      </dgm:t>
    </dgm:pt>
    <dgm:pt modelId="{34815531-9767-F94B-9A21-45C4AA593F76}">
      <dgm:prSet/>
      <dgm:spPr/>
      <dgm:t>
        <a:bodyPr/>
        <a:lstStyle/>
        <a:p>
          <a:r>
            <a:rPr lang="es-MX" dirty="0"/>
            <a:t>PhET Interactive Simulations: Proporciona simulaciones interactivas en ciencias y matemáticas.</a:t>
          </a:r>
        </a:p>
      </dgm:t>
    </dgm:pt>
    <dgm:pt modelId="{623DB187-56FA-7B48-AB9F-2394A5C1959E}" type="parTrans" cxnId="{6C4FCAF7-9C1F-954F-93F6-A0CE70E674A4}">
      <dgm:prSet/>
      <dgm:spPr/>
      <dgm:t>
        <a:bodyPr/>
        <a:lstStyle/>
        <a:p>
          <a:endParaRPr lang="es-ES"/>
        </a:p>
      </dgm:t>
    </dgm:pt>
    <dgm:pt modelId="{4ADAE275-053A-1444-89A3-B19A81A0BDD7}" type="sibTrans" cxnId="{6C4FCAF7-9C1F-954F-93F6-A0CE70E674A4}">
      <dgm:prSet/>
      <dgm:spPr/>
      <dgm:t>
        <a:bodyPr/>
        <a:lstStyle/>
        <a:p>
          <a:endParaRPr lang="es-ES"/>
        </a:p>
      </dgm:t>
    </dgm:pt>
    <dgm:pt modelId="{A0A1FE37-5F85-204C-B41E-9E65476B4D11}">
      <dgm:prSet/>
      <dgm:spPr/>
      <dgm:t>
        <a:bodyPr/>
        <a:lstStyle/>
        <a:p>
          <a:r>
            <a:rPr lang="es-MX" dirty="0"/>
            <a:t>ChemCollective: Ofrece experimentos virtuales para la enseñanza de la química.</a:t>
          </a:r>
        </a:p>
      </dgm:t>
    </dgm:pt>
    <dgm:pt modelId="{F64F10D5-E080-B04A-9CF9-34CCE57846D6}" type="parTrans" cxnId="{7BB27A32-FBE1-5548-8143-2E569F17043A}">
      <dgm:prSet/>
      <dgm:spPr/>
      <dgm:t>
        <a:bodyPr/>
        <a:lstStyle/>
        <a:p>
          <a:endParaRPr lang="es-ES"/>
        </a:p>
      </dgm:t>
    </dgm:pt>
    <dgm:pt modelId="{ED5FE2A5-DC6B-E84F-A310-9BCE504986DA}" type="sibTrans" cxnId="{7BB27A32-FBE1-5548-8143-2E569F17043A}">
      <dgm:prSet/>
      <dgm:spPr/>
      <dgm:t>
        <a:bodyPr/>
        <a:lstStyle/>
        <a:p>
          <a:endParaRPr lang="es-ES"/>
        </a:p>
      </dgm:t>
    </dgm:pt>
    <dgm:pt modelId="{F534A907-7573-A948-9290-9523D630A1F2}">
      <dgm:prSet/>
      <dgm:spPr/>
      <dgm:t>
        <a:bodyPr/>
        <a:lstStyle/>
        <a:p>
          <a:r>
            <a:rPr lang="es-MX"/>
            <a:t>6. Plataformas de Colaboración en Línea:</a:t>
          </a:r>
        </a:p>
      </dgm:t>
    </dgm:pt>
    <dgm:pt modelId="{60AEF465-8C19-8A4D-96A8-996B3E358DA0}" type="parTrans" cxnId="{9576B753-6678-304C-AFD9-599E0221F5A3}">
      <dgm:prSet/>
      <dgm:spPr/>
      <dgm:t>
        <a:bodyPr/>
        <a:lstStyle/>
        <a:p>
          <a:endParaRPr lang="es-ES"/>
        </a:p>
      </dgm:t>
    </dgm:pt>
    <dgm:pt modelId="{FE259620-C1A7-7248-BC91-92470B3C47B8}" type="sibTrans" cxnId="{9576B753-6678-304C-AFD9-599E0221F5A3}">
      <dgm:prSet/>
      <dgm:spPr/>
      <dgm:t>
        <a:bodyPr/>
        <a:lstStyle/>
        <a:p>
          <a:endParaRPr lang="es-ES"/>
        </a:p>
      </dgm:t>
    </dgm:pt>
    <dgm:pt modelId="{30C1795E-2163-EB42-9C2E-B6F16D8206EC}">
      <dgm:prSet/>
      <dgm:spPr/>
      <dgm:t>
        <a:bodyPr/>
        <a:lstStyle/>
        <a:p>
          <a:r>
            <a:rPr lang="es-MX"/>
            <a:t>Google Workspace (anteriormente G Suite): Incluye herramientas como Google Docs, Sheets y Slides para la colaboración en línea.</a:t>
          </a:r>
        </a:p>
      </dgm:t>
    </dgm:pt>
    <dgm:pt modelId="{3E2E0FF4-A976-2A4E-A2E8-FD2FAE8F3932}" type="parTrans" cxnId="{F08D13B8-6844-F84C-B3EC-F969AEA683C5}">
      <dgm:prSet/>
      <dgm:spPr/>
      <dgm:t>
        <a:bodyPr/>
        <a:lstStyle/>
        <a:p>
          <a:endParaRPr lang="es-ES"/>
        </a:p>
      </dgm:t>
    </dgm:pt>
    <dgm:pt modelId="{857BC5F8-C477-7644-8A6E-B250A003B085}" type="sibTrans" cxnId="{F08D13B8-6844-F84C-B3EC-F969AEA683C5}">
      <dgm:prSet/>
      <dgm:spPr/>
      <dgm:t>
        <a:bodyPr/>
        <a:lstStyle/>
        <a:p>
          <a:endParaRPr lang="es-ES"/>
        </a:p>
      </dgm:t>
    </dgm:pt>
    <dgm:pt modelId="{10315EB2-54F8-0844-8175-B19E12D0526F}">
      <dgm:prSet/>
      <dgm:spPr/>
      <dgm:t>
        <a:bodyPr/>
        <a:lstStyle/>
        <a:p>
          <a:r>
            <a:rPr lang="es-MX"/>
            <a:t>Microsoft Teams: Facilita la colaboración en línea y la comunicación en grupos y equipos.</a:t>
          </a:r>
        </a:p>
      </dgm:t>
    </dgm:pt>
    <dgm:pt modelId="{8753D6F6-9BD4-B04C-83BD-011462FCC7CE}" type="parTrans" cxnId="{2175A91B-8D61-4647-AAD8-824885746E37}">
      <dgm:prSet/>
      <dgm:spPr/>
      <dgm:t>
        <a:bodyPr/>
        <a:lstStyle/>
        <a:p>
          <a:endParaRPr lang="es-ES"/>
        </a:p>
      </dgm:t>
    </dgm:pt>
    <dgm:pt modelId="{186851EF-4A00-AE4F-9F56-055A451876CE}" type="sibTrans" cxnId="{2175A91B-8D61-4647-AAD8-824885746E37}">
      <dgm:prSet/>
      <dgm:spPr/>
      <dgm:t>
        <a:bodyPr/>
        <a:lstStyle/>
        <a:p>
          <a:endParaRPr lang="es-ES"/>
        </a:p>
      </dgm:t>
    </dgm:pt>
    <dgm:pt modelId="{5E0DE9A2-8DD8-B047-B3C4-ED3DA86C4481}" type="pres">
      <dgm:prSet presAssocID="{B093FC82-C44E-AC42-9F85-A646B939DAF1}" presName="linear" presStyleCnt="0">
        <dgm:presLayoutVars>
          <dgm:animLvl val="lvl"/>
          <dgm:resizeHandles val="exact"/>
        </dgm:presLayoutVars>
      </dgm:prSet>
      <dgm:spPr/>
    </dgm:pt>
    <dgm:pt modelId="{C78B9DD3-AC04-A443-85DA-9C55469D0728}" type="pres">
      <dgm:prSet presAssocID="{0B9A777B-7445-9C44-BA12-57876C6F40DB}" presName="parentText" presStyleLbl="node1" presStyleIdx="0" presStyleCnt="2">
        <dgm:presLayoutVars>
          <dgm:chMax val="0"/>
          <dgm:bulletEnabled val="1"/>
        </dgm:presLayoutVars>
      </dgm:prSet>
      <dgm:spPr/>
    </dgm:pt>
    <dgm:pt modelId="{E5807CE5-4A30-6A4D-9CA6-EC007EC6EF68}" type="pres">
      <dgm:prSet presAssocID="{0B9A777B-7445-9C44-BA12-57876C6F40DB}" presName="childText" presStyleLbl="revTx" presStyleIdx="0" presStyleCnt="2">
        <dgm:presLayoutVars>
          <dgm:bulletEnabled val="1"/>
        </dgm:presLayoutVars>
      </dgm:prSet>
      <dgm:spPr/>
    </dgm:pt>
    <dgm:pt modelId="{728027EE-BFF3-B049-B085-9E9CFFA67D5B}" type="pres">
      <dgm:prSet presAssocID="{F534A907-7573-A948-9290-9523D630A1F2}" presName="parentText" presStyleLbl="node1" presStyleIdx="1" presStyleCnt="2">
        <dgm:presLayoutVars>
          <dgm:chMax val="0"/>
          <dgm:bulletEnabled val="1"/>
        </dgm:presLayoutVars>
      </dgm:prSet>
      <dgm:spPr/>
    </dgm:pt>
    <dgm:pt modelId="{FC3ABEEC-0AEF-8B4E-BCE2-7916B71B76A0}" type="pres">
      <dgm:prSet presAssocID="{F534A907-7573-A948-9290-9523D630A1F2}" presName="childText" presStyleLbl="revTx" presStyleIdx="1" presStyleCnt="2">
        <dgm:presLayoutVars>
          <dgm:bulletEnabled val="1"/>
        </dgm:presLayoutVars>
      </dgm:prSet>
      <dgm:spPr/>
    </dgm:pt>
  </dgm:ptLst>
  <dgm:cxnLst>
    <dgm:cxn modelId="{2175A91B-8D61-4647-AAD8-824885746E37}" srcId="{F534A907-7573-A948-9290-9523D630A1F2}" destId="{10315EB2-54F8-0844-8175-B19E12D0526F}" srcOrd="1" destOrd="0" parTransId="{8753D6F6-9BD4-B04C-83BD-011462FCC7CE}" sibTransId="{186851EF-4A00-AE4F-9F56-055A451876CE}"/>
    <dgm:cxn modelId="{7BB27A32-FBE1-5548-8143-2E569F17043A}" srcId="{0B9A777B-7445-9C44-BA12-57876C6F40DB}" destId="{A0A1FE37-5F85-204C-B41E-9E65476B4D11}" srcOrd="1" destOrd="0" parTransId="{F64F10D5-E080-B04A-9CF9-34CCE57846D6}" sibTransId="{ED5FE2A5-DC6B-E84F-A310-9BCE504986DA}"/>
    <dgm:cxn modelId="{6283F938-8F74-1C40-872C-94E0474BC68C}" type="presOf" srcId="{B093FC82-C44E-AC42-9F85-A646B939DAF1}" destId="{5E0DE9A2-8DD8-B047-B3C4-ED3DA86C4481}" srcOrd="0" destOrd="0" presId="urn:microsoft.com/office/officeart/2005/8/layout/vList2"/>
    <dgm:cxn modelId="{408E3D3D-7AE0-8548-9C59-082235935F80}" type="presOf" srcId="{0B9A777B-7445-9C44-BA12-57876C6F40DB}" destId="{C78B9DD3-AC04-A443-85DA-9C55469D0728}" srcOrd="0" destOrd="0" presId="urn:microsoft.com/office/officeart/2005/8/layout/vList2"/>
    <dgm:cxn modelId="{6B87CA47-0822-D443-92DB-5829CC17456E}" type="presOf" srcId="{34815531-9767-F94B-9A21-45C4AA593F76}" destId="{E5807CE5-4A30-6A4D-9CA6-EC007EC6EF68}" srcOrd="0" destOrd="0" presId="urn:microsoft.com/office/officeart/2005/8/layout/vList2"/>
    <dgm:cxn modelId="{9576B753-6678-304C-AFD9-599E0221F5A3}" srcId="{B093FC82-C44E-AC42-9F85-A646B939DAF1}" destId="{F534A907-7573-A948-9290-9523D630A1F2}" srcOrd="1" destOrd="0" parTransId="{60AEF465-8C19-8A4D-96A8-996B3E358DA0}" sibTransId="{FE259620-C1A7-7248-BC91-92470B3C47B8}"/>
    <dgm:cxn modelId="{F08D13B8-6844-F84C-B3EC-F969AEA683C5}" srcId="{F534A907-7573-A948-9290-9523D630A1F2}" destId="{30C1795E-2163-EB42-9C2E-B6F16D8206EC}" srcOrd="0" destOrd="0" parTransId="{3E2E0FF4-A976-2A4E-A2E8-FD2FAE8F3932}" sibTransId="{857BC5F8-C477-7644-8A6E-B250A003B085}"/>
    <dgm:cxn modelId="{0526A4C1-8529-5643-97E8-6B6061BF5441}" type="presOf" srcId="{F534A907-7573-A948-9290-9523D630A1F2}" destId="{728027EE-BFF3-B049-B085-9E9CFFA67D5B}" srcOrd="0" destOrd="0" presId="urn:microsoft.com/office/officeart/2005/8/layout/vList2"/>
    <dgm:cxn modelId="{730BEFC3-70E6-134A-A99F-179B92329341}" srcId="{B093FC82-C44E-AC42-9F85-A646B939DAF1}" destId="{0B9A777B-7445-9C44-BA12-57876C6F40DB}" srcOrd="0" destOrd="0" parTransId="{98C431E3-DD89-CD48-B4AB-352100C51B97}" sibTransId="{90B95E30-299E-324D-B47F-B34653A10848}"/>
    <dgm:cxn modelId="{3C9209E0-EC2D-FB44-BE64-A76EC3DC145C}" type="presOf" srcId="{A0A1FE37-5F85-204C-B41E-9E65476B4D11}" destId="{E5807CE5-4A30-6A4D-9CA6-EC007EC6EF68}" srcOrd="0" destOrd="1" presId="urn:microsoft.com/office/officeart/2005/8/layout/vList2"/>
    <dgm:cxn modelId="{635073EC-1FB9-8341-81F8-C7261E4FBEF2}" type="presOf" srcId="{10315EB2-54F8-0844-8175-B19E12D0526F}" destId="{FC3ABEEC-0AEF-8B4E-BCE2-7916B71B76A0}" srcOrd="0" destOrd="1" presId="urn:microsoft.com/office/officeart/2005/8/layout/vList2"/>
    <dgm:cxn modelId="{661670EE-5B3F-0E4F-9EB3-A2AF0A707D77}" type="presOf" srcId="{30C1795E-2163-EB42-9C2E-B6F16D8206EC}" destId="{FC3ABEEC-0AEF-8B4E-BCE2-7916B71B76A0}" srcOrd="0" destOrd="0" presId="urn:microsoft.com/office/officeart/2005/8/layout/vList2"/>
    <dgm:cxn modelId="{6C4FCAF7-9C1F-954F-93F6-A0CE70E674A4}" srcId="{0B9A777B-7445-9C44-BA12-57876C6F40DB}" destId="{34815531-9767-F94B-9A21-45C4AA593F76}" srcOrd="0" destOrd="0" parTransId="{623DB187-56FA-7B48-AB9F-2394A5C1959E}" sibTransId="{4ADAE275-053A-1444-89A3-B19A81A0BDD7}"/>
    <dgm:cxn modelId="{5182D316-33DC-B147-B72E-89B45C1270CC}" type="presParOf" srcId="{5E0DE9A2-8DD8-B047-B3C4-ED3DA86C4481}" destId="{C78B9DD3-AC04-A443-85DA-9C55469D0728}" srcOrd="0" destOrd="0" presId="urn:microsoft.com/office/officeart/2005/8/layout/vList2"/>
    <dgm:cxn modelId="{AE43AE31-2135-7B44-B626-267FF2209AB5}" type="presParOf" srcId="{5E0DE9A2-8DD8-B047-B3C4-ED3DA86C4481}" destId="{E5807CE5-4A30-6A4D-9CA6-EC007EC6EF68}" srcOrd="1" destOrd="0" presId="urn:microsoft.com/office/officeart/2005/8/layout/vList2"/>
    <dgm:cxn modelId="{7E67168D-B200-4044-B2AF-5E2395217A2B}" type="presParOf" srcId="{5E0DE9A2-8DD8-B047-B3C4-ED3DA86C4481}" destId="{728027EE-BFF3-B049-B085-9E9CFFA67D5B}" srcOrd="2" destOrd="0" presId="urn:microsoft.com/office/officeart/2005/8/layout/vList2"/>
    <dgm:cxn modelId="{7FCB4ABE-0C57-5E48-B809-C52B01895CEE}" type="presParOf" srcId="{5E0DE9A2-8DD8-B047-B3C4-ED3DA86C4481}" destId="{FC3ABEEC-0AEF-8B4E-BCE2-7916B71B76A0}"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B2C976D3-FC1E-C342-B98A-F0FBBD5AAE9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D41CBD64-65D6-144A-9986-A84DA13ACAF4}">
      <dgm:prSet/>
      <dgm:spPr/>
      <dgm:t>
        <a:bodyPr/>
        <a:lstStyle/>
        <a:p>
          <a:r>
            <a:rPr lang="es-MX"/>
            <a:t>7. Recursos Educativos Abiertos (REA):</a:t>
          </a:r>
        </a:p>
      </dgm:t>
    </dgm:pt>
    <dgm:pt modelId="{1CD9CFA1-50C4-3042-8F1D-8086EA0914D8}" type="parTrans" cxnId="{BE6008BD-6C10-904A-9970-F6890B139E83}">
      <dgm:prSet/>
      <dgm:spPr/>
      <dgm:t>
        <a:bodyPr/>
        <a:lstStyle/>
        <a:p>
          <a:endParaRPr lang="es-ES"/>
        </a:p>
      </dgm:t>
    </dgm:pt>
    <dgm:pt modelId="{4F46B675-104B-B84C-A0AC-EEF8DA714B98}" type="sibTrans" cxnId="{BE6008BD-6C10-904A-9970-F6890B139E83}">
      <dgm:prSet/>
      <dgm:spPr/>
      <dgm:t>
        <a:bodyPr/>
        <a:lstStyle/>
        <a:p>
          <a:endParaRPr lang="es-ES"/>
        </a:p>
      </dgm:t>
    </dgm:pt>
    <dgm:pt modelId="{7265B94F-CA7D-164E-AE99-ACFBD75B7EAB}">
      <dgm:prSet/>
      <dgm:spPr/>
      <dgm:t>
        <a:bodyPr/>
        <a:lstStyle/>
        <a:p>
          <a:r>
            <a:rPr lang="es-MX" dirty="0"/>
            <a:t>Project Gutenberg: Ofrece una amplia colección de libros electrónicos gratuitos.</a:t>
          </a:r>
        </a:p>
      </dgm:t>
    </dgm:pt>
    <dgm:pt modelId="{4BC48DC3-5DD0-484A-83BC-6F7850703D54}" type="parTrans" cxnId="{C6622CA0-D9D4-5F48-9B2B-77CB66D26923}">
      <dgm:prSet/>
      <dgm:spPr/>
      <dgm:t>
        <a:bodyPr/>
        <a:lstStyle/>
        <a:p>
          <a:endParaRPr lang="es-ES"/>
        </a:p>
      </dgm:t>
    </dgm:pt>
    <dgm:pt modelId="{4294BC6A-4765-C040-9B48-446FB23D06CB}" type="sibTrans" cxnId="{C6622CA0-D9D4-5F48-9B2B-77CB66D26923}">
      <dgm:prSet/>
      <dgm:spPr/>
      <dgm:t>
        <a:bodyPr/>
        <a:lstStyle/>
        <a:p>
          <a:endParaRPr lang="es-ES"/>
        </a:p>
      </dgm:t>
    </dgm:pt>
    <dgm:pt modelId="{2ED3821A-577F-C447-8C79-DEED373F360E}">
      <dgm:prSet/>
      <dgm:spPr/>
      <dgm:t>
        <a:bodyPr/>
        <a:lstStyle/>
        <a:p>
          <a:r>
            <a:rPr lang="es-MX"/>
            <a:t>MIT OpenCourseWare: Proporciona acceso gratuito a recursos educativos del Instituto de Tecnología de Massachusetts.</a:t>
          </a:r>
        </a:p>
      </dgm:t>
    </dgm:pt>
    <dgm:pt modelId="{334F23D2-306F-CA41-9D23-13656532C886}" type="parTrans" cxnId="{589225E9-3577-2D42-8772-6FC630028313}">
      <dgm:prSet/>
      <dgm:spPr/>
      <dgm:t>
        <a:bodyPr/>
        <a:lstStyle/>
        <a:p>
          <a:endParaRPr lang="es-ES"/>
        </a:p>
      </dgm:t>
    </dgm:pt>
    <dgm:pt modelId="{B97E17D8-9BA0-AC44-B10F-25D46ED85E59}" type="sibTrans" cxnId="{589225E9-3577-2D42-8772-6FC630028313}">
      <dgm:prSet/>
      <dgm:spPr/>
      <dgm:t>
        <a:bodyPr/>
        <a:lstStyle/>
        <a:p>
          <a:endParaRPr lang="es-ES"/>
        </a:p>
      </dgm:t>
    </dgm:pt>
    <dgm:pt modelId="{8C650D55-EE73-6E4B-9E81-63863446D046}">
      <dgm:prSet/>
      <dgm:spPr/>
      <dgm:t>
        <a:bodyPr/>
        <a:lstStyle/>
        <a:p>
          <a:r>
            <a:rPr lang="es-MX"/>
            <a:t>8. Aplicaciones Móviles Educativas:</a:t>
          </a:r>
        </a:p>
      </dgm:t>
    </dgm:pt>
    <dgm:pt modelId="{D19A230D-92E3-9940-9DA8-4C85BF97AE9F}" type="parTrans" cxnId="{1B8DCCB4-7B53-EF4D-9442-9EC9BE0DC9CA}">
      <dgm:prSet/>
      <dgm:spPr/>
      <dgm:t>
        <a:bodyPr/>
        <a:lstStyle/>
        <a:p>
          <a:endParaRPr lang="es-ES"/>
        </a:p>
      </dgm:t>
    </dgm:pt>
    <dgm:pt modelId="{0238B1F5-6AE3-A84C-B3C0-8B27BD51AAB3}" type="sibTrans" cxnId="{1B8DCCB4-7B53-EF4D-9442-9EC9BE0DC9CA}">
      <dgm:prSet/>
      <dgm:spPr/>
      <dgm:t>
        <a:bodyPr/>
        <a:lstStyle/>
        <a:p>
          <a:endParaRPr lang="es-ES"/>
        </a:p>
      </dgm:t>
    </dgm:pt>
    <dgm:pt modelId="{8F69B10F-56E9-5349-969C-9E37729A0855}">
      <dgm:prSet/>
      <dgm:spPr/>
      <dgm:t>
        <a:bodyPr/>
        <a:lstStyle/>
        <a:p>
          <a:r>
            <a:rPr lang="es-MX"/>
            <a:t>Rosetta Stone: Una aplicación para aprender idiomas en dispositivos móviles.</a:t>
          </a:r>
        </a:p>
      </dgm:t>
    </dgm:pt>
    <dgm:pt modelId="{F970CF09-2A8E-3B46-92BB-EF5F9B70A55B}" type="parTrans" cxnId="{BAFE4326-0C0E-5E45-B70B-0C0F1AD528AF}">
      <dgm:prSet/>
      <dgm:spPr/>
      <dgm:t>
        <a:bodyPr/>
        <a:lstStyle/>
        <a:p>
          <a:endParaRPr lang="es-ES"/>
        </a:p>
      </dgm:t>
    </dgm:pt>
    <dgm:pt modelId="{33C4F5A7-DF5B-E94D-A386-1C3E9339B8AD}" type="sibTrans" cxnId="{BAFE4326-0C0E-5E45-B70B-0C0F1AD528AF}">
      <dgm:prSet/>
      <dgm:spPr/>
      <dgm:t>
        <a:bodyPr/>
        <a:lstStyle/>
        <a:p>
          <a:endParaRPr lang="es-ES"/>
        </a:p>
      </dgm:t>
    </dgm:pt>
    <dgm:pt modelId="{BBB8F467-BDB6-1C4D-89EA-200DD19574F2}">
      <dgm:prSet/>
      <dgm:spPr/>
      <dgm:t>
        <a:bodyPr/>
        <a:lstStyle/>
        <a:p>
          <a:r>
            <a:rPr lang="es-MX"/>
            <a:t>Photomath: Ayuda a los estudiantes a resolver problemas matemáticos escaneando ecuaciones con la cámara del teléfono.</a:t>
          </a:r>
        </a:p>
      </dgm:t>
    </dgm:pt>
    <dgm:pt modelId="{75899EB1-12FE-1441-8C9D-3CDB6DA008CF}" type="parTrans" cxnId="{C8A00A0E-D384-5D42-A375-C97948D06FA5}">
      <dgm:prSet/>
      <dgm:spPr/>
      <dgm:t>
        <a:bodyPr/>
        <a:lstStyle/>
        <a:p>
          <a:endParaRPr lang="es-ES"/>
        </a:p>
      </dgm:t>
    </dgm:pt>
    <dgm:pt modelId="{0B8CFECA-60EB-DB46-ABA5-53EE945DA074}" type="sibTrans" cxnId="{C8A00A0E-D384-5D42-A375-C97948D06FA5}">
      <dgm:prSet/>
      <dgm:spPr/>
      <dgm:t>
        <a:bodyPr/>
        <a:lstStyle/>
        <a:p>
          <a:endParaRPr lang="es-ES"/>
        </a:p>
      </dgm:t>
    </dgm:pt>
    <dgm:pt modelId="{FD72A835-4B37-9049-89F8-23129738DD7C}">
      <dgm:prSet/>
      <dgm:spPr/>
      <dgm:t>
        <a:bodyPr/>
        <a:lstStyle/>
        <a:p>
          <a:r>
            <a:rPr lang="es-MX"/>
            <a:t>9. Entornos de Realidad Virtual (VR):</a:t>
          </a:r>
        </a:p>
      </dgm:t>
    </dgm:pt>
    <dgm:pt modelId="{65162029-4257-2B43-A7D1-54582377A011}" type="parTrans" cxnId="{72B389AD-181E-1B4C-8D7D-E7B4E16B602F}">
      <dgm:prSet/>
      <dgm:spPr/>
      <dgm:t>
        <a:bodyPr/>
        <a:lstStyle/>
        <a:p>
          <a:endParaRPr lang="es-ES"/>
        </a:p>
      </dgm:t>
    </dgm:pt>
    <dgm:pt modelId="{47CE242A-DB78-3A48-8109-D1A85737E649}" type="sibTrans" cxnId="{72B389AD-181E-1B4C-8D7D-E7B4E16B602F}">
      <dgm:prSet/>
      <dgm:spPr/>
      <dgm:t>
        <a:bodyPr/>
        <a:lstStyle/>
        <a:p>
          <a:endParaRPr lang="es-ES"/>
        </a:p>
      </dgm:t>
    </dgm:pt>
    <dgm:pt modelId="{F17F29AD-98DB-2349-A4E2-A0108F4FA491}">
      <dgm:prSet/>
      <dgm:spPr/>
      <dgm:t>
        <a:bodyPr/>
        <a:lstStyle/>
        <a:p>
          <a:r>
            <a:rPr lang="es-MX"/>
            <a:t>Oculus Quest: Se utiliza para experiencias educativas inmersivas, como visitas virtuales a museos o simulaciones educativas.</a:t>
          </a:r>
        </a:p>
      </dgm:t>
    </dgm:pt>
    <dgm:pt modelId="{4F1BAF21-B29B-7440-9D39-E9FD79906C04}" type="parTrans" cxnId="{628578EC-9634-8D47-9C77-3BD1AFB33BD3}">
      <dgm:prSet/>
      <dgm:spPr/>
      <dgm:t>
        <a:bodyPr/>
        <a:lstStyle/>
        <a:p>
          <a:endParaRPr lang="es-ES"/>
        </a:p>
      </dgm:t>
    </dgm:pt>
    <dgm:pt modelId="{2E308F04-A8B1-D846-80B9-20234A828310}" type="sibTrans" cxnId="{628578EC-9634-8D47-9C77-3BD1AFB33BD3}">
      <dgm:prSet/>
      <dgm:spPr/>
      <dgm:t>
        <a:bodyPr/>
        <a:lstStyle/>
        <a:p>
          <a:endParaRPr lang="es-ES"/>
        </a:p>
      </dgm:t>
    </dgm:pt>
    <dgm:pt modelId="{2DC0C7E2-A5CB-F54C-9BDA-712ABF60ADFE}" type="pres">
      <dgm:prSet presAssocID="{B2C976D3-FC1E-C342-B98A-F0FBBD5AAE94}" presName="linear" presStyleCnt="0">
        <dgm:presLayoutVars>
          <dgm:animLvl val="lvl"/>
          <dgm:resizeHandles val="exact"/>
        </dgm:presLayoutVars>
      </dgm:prSet>
      <dgm:spPr/>
    </dgm:pt>
    <dgm:pt modelId="{C4043450-86F2-684C-AE52-FE68894C6286}" type="pres">
      <dgm:prSet presAssocID="{D41CBD64-65D6-144A-9986-A84DA13ACAF4}" presName="parentText" presStyleLbl="node1" presStyleIdx="0" presStyleCnt="3">
        <dgm:presLayoutVars>
          <dgm:chMax val="0"/>
          <dgm:bulletEnabled val="1"/>
        </dgm:presLayoutVars>
      </dgm:prSet>
      <dgm:spPr/>
    </dgm:pt>
    <dgm:pt modelId="{C03308F8-080B-2D44-929E-6D8682187108}" type="pres">
      <dgm:prSet presAssocID="{D41CBD64-65D6-144A-9986-A84DA13ACAF4}" presName="childText" presStyleLbl="revTx" presStyleIdx="0" presStyleCnt="3">
        <dgm:presLayoutVars>
          <dgm:bulletEnabled val="1"/>
        </dgm:presLayoutVars>
      </dgm:prSet>
      <dgm:spPr/>
    </dgm:pt>
    <dgm:pt modelId="{348CF764-1541-804F-8C72-F444F4DEF66E}" type="pres">
      <dgm:prSet presAssocID="{8C650D55-EE73-6E4B-9E81-63863446D046}" presName="parentText" presStyleLbl="node1" presStyleIdx="1" presStyleCnt="3">
        <dgm:presLayoutVars>
          <dgm:chMax val="0"/>
          <dgm:bulletEnabled val="1"/>
        </dgm:presLayoutVars>
      </dgm:prSet>
      <dgm:spPr/>
    </dgm:pt>
    <dgm:pt modelId="{C11F878D-03E9-AF40-B6E5-ADA2C76D7929}" type="pres">
      <dgm:prSet presAssocID="{8C650D55-EE73-6E4B-9E81-63863446D046}" presName="childText" presStyleLbl="revTx" presStyleIdx="1" presStyleCnt="3">
        <dgm:presLayoutVars>
          <dgm:bulletEnabled val="1"/>
        </dgm:presLayoutVars>
      </dgm:prSet>
      <dgm:spPr/>
    </dgm:pt>
    <dgm:pt modelId="{2D16E06C-F9E4-A244-9C4C-68C6925D0514}" type="pres">
      <dgm:prSet presAssocID="{FD72A835-4B37-9049-89F8-23129738DD7C}" presName="parentText" presStyleLbl="node1" presStyleIdx="2" presStyleCnt="3">
        <dgm:presLayoutVars>
          <dgm:chMax val="0"/>
          <dgm:bulletEnabled val="1"/>
        </dgm:presLayoutVars>
      </dgm:prSet>
      <dgm:spPr/>
    </dgm:pt>
    <dgm:pt modelId="{60E4F6FD-A1DF-FC42-8D78-578A1B21911D}" type="pres">
      <dgm:prSet presAssocID="{FD72A835-4B37-9049-89F8-23129738DD7C}" presName="childText" presStyleLbl="revTx" presStyleIdx="2" presStyleCnt="3">
        <dgm:presLayoutVars>
          <dgm:bulletEnabled val="1"/>
        </dgm:presLayoutVars>
      </dgm:prSet>
      <dgm:spPr/>
    </dgm:pt>
  </dgm:ptLst>
  <dgm:cxnLst>
    <dgm:cxn modelId="{C6891402-6871-4646-BEEE-4AD1ED3C9CDD}" type="presOf" srcId="{B2C976D3-FC1E-C342-B98A-F0FBBD5AAE94}" destId="{2DC0C7E2-A5CB-F54C-9BDA-712ABF60ADFE}" srcOrd="0" destOrd="0" presId="urn:microsoft.com/office/officeart/2005/8/layout/vList2"/>
    <dgm:cxn modelId="{02454305-DF6A-E744-8ADB-E051BDBA6910}" type="presOf" srcId="{8F69B10F-56E9-5349-969C-9E37729A0855}" destId="{C11F878D-03E9-AF40-B6E5-ADA2C76D7929}" srcOrd="0" destOrd="0" presId="urn:microsoft.com/office/officeart/2005/8/layout/vList2"/>
    <dgm:cxn modelId="{C8A00A0E-D384-5D42-A375-C97948D06FA5}" srcId="{8C650D55-EE73-6E4B-9E81-63863446D046}" destId="{BBB8F467-BDB6-1C4D-89EA-200DD19574F2}" srcOrd="1" destOrd="0" parTransId="{75899EB1-12FE-1441-8C9D-3CDB6DA008CF}" sibTransId="{0B8CFECA-60EB-DB46-ABA5-53EE945DA074}"/>
    <dgm:cxn modelId="{86D1E21C-2D6A-3347-979A-536F4F564214}" type="presOf" srcId="{BBB8F467-BDB6-1C4D-89EA-200DD19574F2}" destId="{C11F878D-03E9-AF40-B6E5-ADA2C76D7929}" srcOrd="0" destOrd="1" presId="urn:microsoft.com/office/officeart/2005/8/layout/vList2"/>
    <dgm:cxn modelId="{BAFE4326-0C0E-5E45-B70B-0C0F1AD528AF}" srcId="{8C650D55-EE73-6E4B-9E81-63863446D046}" destId="{8F69B10F-56E9-5349-969C-9E37729A0855}" srcOrd="0" destOrd="0" parTransId="{F970CF09-2A8E-3B46-92BB-EF5F9B70A55B}" sibTransId="{33C4F5A7-DF5B-E94D-A386-1C3E9339B8AD}"/>
    <dgm:cxn modelId="{292CA188-3671-7E45-8F7D-ECF55D71B036}" type="presOf" srcId="{8C650D55-EE73-6E4B-9E81-63863446D046}" destId="{348CF764-1541-804F-8C72-F444F4DEF66E}" srcOrd="0" destOrd="0" presId="urn:microsoft.com/office/officeart/2005/8/layout/vList2"/>
    <dgm:cxn modelId="{C6622CA0-D9D4-5F48-9B2B-77CB66D26923}" srcId="{D41CBD64-65D6-144A-9986-A84DA13ACAF4}" destId="{7265B94F-CA7D-164E-AE99-ACFBD75B7EAB}" srcOrd="0" destOrd="0" parTransId="{4BC48DC3-5DD0-484A-83BC-6F7850703D54}" sibTransId="{4294BC6A-4765-C040-9B48-446FB23D06CB}"/>
    <dgm:cxn modelId="{DC964CA6-CA68-3942-AF52-0EFDE964ABF8}" type="presOf" srcId="{D41CBD64-65D6-144A-9986-A84DA13ACAF4}" destId="{C4043450-86F2-684C-AE52-FE68894C6286}" srcOrd="0" destOrd="0" presId="urn:microsoft.com/office/officeart/2005/8/layout/vList2"/>
    <dgm:cxn modelId="{72B389AD-181E-1B4C-8D7D-E7B4E16B602F}" srcId="{B2C976D3-FC1E-C342-B98A-F0FBBD5AAE94}" destId="{FD72A835-4B37-9049-89F8-23129738DD7C}" srcOrd="2" destOrd="0" parTransId="{65162029-4257-2B43-A7D1-54582377A011}" sibTransId="{47CE242A-DB78-3A48-8109-D1A85737E649}"/>
    <dgm:cxn modelId="{1B8DCCB4-7B53-EF4D-9442-9EC9BE0DC9CA}" srcId="{B2C976D3-FC1E-C342-B98A-F0FBBD5AAE94}" destId="{8C650D55-EE73-6E4B-9E81-63863446D046}" srcOrd="1" destOrd="0" parTransId="{D19A230D-92E3-9940-9DA8-4C85BF97AE9F}" sibTransId="{0238B1F5-6AE3-A84C-B3C0-8B27BD51AAB3}"/>
    <dgm:cxn modelId="{BE6008BD-6C10-904A-9970-F6890B139E83}" srcId="{B2C976D3-FC1E-C342-B98A-F0FBBD5AAE94}" destId="{D41CBD64-65D6-144A-9986-A84DA13ACAF4}" srcOrd="0" destOrd="0" parTransId="{1CD9CFA1-50C4-3042-8F1D-8086EA0914D8}" sibTransId="{4F46B675-104B-B84C-A0AC-EEF8DA714B98}"/>
    <dgm:cxn modelId="{162FDAC1-3EA1-4C41-9C9E-E412BF9A546A}" type="presOf" srcId="{F17F29AD-98DB-2349-A4E2-A0108F4FA491}" destId="{60E4F6FD-A1DF-FC42-8D78-578A1B21911D}" srcOrd="0" destOrd="0" presId="urn:microsoft.com/office/officeart/2005/8/layout/vList2"/>
    <dgm:cxn modelId="{E5BDFCC4-2E70-CF46-96FE-F5FC8FB13963}" type="presOf" srcId="{FD72A835-4B37-9049-89F8-23129738DD7C}" destId="{2D16E06C-F9E4-A244-9C4C-68C6925D0514}" srcOrd="0" destOrd="0" presId="urn:microsoft.com/office/officeart/2005/8/layout/vList2"/>
    <dgm:cxn modelId="{6844F5CA-F1CA-FE45-AD83-95A75C47415B}" type="presOf" srcId="{2ED3821A-577F-C447-8C79-DEED373F360E}" destId="{C03308F8-080B-2D44-929E-6D8682187108}" srcOrd="0" destOrd="1" presId="urn:microsoft.com/office/officeart/2005/8/layout/vList2"/>
    <dgm:cxn modelId="{589225E9-3577-2D42-8772-6FC630028313}" srcId="{D41CBD64-65D6-144A-9986-A84DA13ACAF4}" destId="{2ED3821A-577F-C447-8C79-DEED373F360E}" srcOrd="1" destOrd="0" parTransId="{334F23D2-306F-CA41-9D23-13656532C886}" sibTransId="{B97E17D8-9BA0-AC44-B10F-25D46ED85E59}"/>
    <dgm:cxn modelId="{628578EC-9634-8D47-9C77-3BD1AFB33BD3}" srcId="{FD72A835-4B37-9049-89F8-23129738DD7C}" destId="{F17F29AD-98DB-2349-A4E2-A0108F4FA491}" srcOrd="0" destOrd="0" parTransId="{4F1BAF21-B29B-7440-9D39-E9FD79906C04}" sibTransId="{2E308F04-A8B1-D846-80B9-20234A828310}"/>
    <dgm:cxn modelId="{4C3AB8F5-00A7-7242-B6D7-7A844BA343D3}" type="presOf" srcId="{7265B94F-CA7D-164E-AE99-ACFBD75B7EAB}" destId="{C03308F8-080B-2D44-929E-6D8682187108}" srcOrd="0" destOrd="0" presId="urn:microsoft.com/office/officeart/2005/8/layout/vList2"/>
    <dgm:cxn modelId="{07D2956C-EE6C-4544-8FEE-3F5889652579}" type="presParOf" srcId="{2DC0C7E2-A5CB-F54C-9BDA-712ABF60ADFE}" destId="{C4043450-86F2-684C-AE52-FE68894C6286}" srcOrd="0" destOrd="0" presId="urn:microsoft.com/office/officeart/2005/8/layout/vList2"/>
    <dgm:cxn modelId="{0DCCE901-3C70-7141-9C8F-A09086D6E532}" type="presParOf" srcId="{2DC0C7E2-A5CB-F54C-9BDA-712ABF60ADFE}" destId="{C03308F8-080B-2D44-929E-6D8682187108}" srcOrd="1" destOrd="0" presId="urn:microsoft.com/office/officeart/2005/8/layout/vList2"/>
    <dgm:cxn modelId="{D1431836-5317-424A-B966-D3498F2F8CB5}" type="presParOf" srcId="{2DC0C7E2-A5CB-F54C-9BDA-712ABF60ADFE}" destId="{348CF764-1541-804F-8C72-F444F4DEF66E}" srcOrd="2" destOrd="0" presId="urn:microsoft.com/office/officeart/2005/8/layout/vList2"/>
    <dgm:cxn modelId="{E03A5248-2FB2-0D49-B950-B2522A5BE9BC}" type="presParOf" srcId="{2DC0C7E2-A5CB-F54C-9BDA-712ABF60ADFE}" destId="{C11F878D-03E9-AF40-B6E5-ADA2C76D7929}" srcOrd="3" destOrd="0" presId="urn:microsoft.com/office/officeart/2005/8/layout/vList2"/>
    <dgm:cxn modelId="{1F04FFE8-6F0B-E945-A3C1-CE724C46EE18}" type="presParOf" srcId="{2DC0C7E2-A5CB-F54C-9BDA-712ABF60ADFE}" destId="{2D16E06C-F9E4-A244-9C4C-68C6925D0514}" srcOrd="4" destOrd="0" presId="urn:microsoft.com/office/officeart/2005/8/layout/vList2"/>
    <dgm:cxn modelId="{261FD766-698F-6C46-91C9-86FE309EC872}" type="presParOf" srcId="{2DC0C7E2-A5CB-F54C-9BDA-712ABF60ADFE}" destId="{60E4F6FD-A1DF-FC42-8D78-578A1B21911D}"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5D965C-6DEC-A049-944F-6FAE19E5914D}" type="doc">
      <dgm:prSet loTypeId="urn:microsoft.com/office/officeart/2005/8/layout/hList6" loCatId="list" qsTypeId="urn:microsoft.com/office/officeart/2005/8/quickstyle/simple3" qsCatId="simple" csTypeId="urn:microsoft.com/office/officeart/2005/8/colors/colorful4" csCatId="colorful" phldr="1"/>
      <dgm:spPr/>
      <dgm:t>
        <a:bodyPr/>
        <a:lstStyle/>
        <a:p>
          <a:endParaRPr lang="es-ES"/>
        </a:p>
      </dgm:t>
    </dgm:pt>
    <dgm:pt modelId="{56BB4894-D972-D74A-9D10-3FC1B7052A50}">
      <dgm:prSet/>
      <dgm:spPr/>
      <dgm:t>
        <a:bodyPr/>
        <a:lstStyle/>
        <a:p>
          <a:r>
            <a:rPr lang="es-MX" dirty="0"/>
            <a:t>Comunicación.</a:t>
          </a:r>
        </a:p>
        <a:p>
          <a:r>
            <a:rPr lang="es-MX" dirty="0"/>
            <a:t> Las telecomunicaciones se trata de la transmisión de información de un punto a otro. Puede ser voz, datos, video u otros tipos de información.</a:t>
          </a:r>
        </a:p>
      </dgm:t>
    </dgm:pt>
    <dgm:pt modelId="{FDB30CED-2111-8E4F-A519-FE880988C530}" type="parTrans" cxnId="{63B1F738-16FC-214E-8A4C-80C6E0D9007D}">
      <dgm:prSet/>
      <dgm:spPr/>
      <dgm:t>
        <a:bodyPr/>
        <a:lstStyle/>
        <a:p>
          <a:endParaRPr lang="es-ES"/>
        </a:p>
      </dgm:t>
    </dgm:pt>
    <dgm:pt modelId="{18DCD64D-CF6C-6146-8904-3A521BAA8564}" type="sibTrans" cxnId="{63B1F738-16FC-214E-8A4C-80C6E0D9007D}">
      <dgm:prSet/>
      <dgm:spPr/>
      <dgm:t>
        <a:bodyPr/>
        <a:lstStyle/>
        <a:p>
          <a:endParaRPr lang="es-ES"/>
        </a:p>
      </dgm:t>
    </dgm:pt>
    <dgm:pt modelId="{1F11E144-52C4-C446-9C4E-735F3F22D669}">
      <dgm:prSet/>
      <dgm:spPr/>
      <dgm:t>
        <a:bodyPr/>
        <a:lstStyle/>
        <a:p>
          <a:r>
            <a:rPr lang="es-MX" dirty="0"/>
            <a:t>Transmisión de señales: </a:t>
          </a:r>
        </a:p>
        <a:p>
          <a:r>
            <a:rPr lang="es-MX" dirty="0"/>
            <a:t>Para transmitir información, se utilizan señales eléctricas, ópticas o electromagnéticas. Estas señales pueden ser analógicas o digitales, dependiendo de la naturaleza de la información.</a:t>
          </a:r>
        </a:p>
      </dgm:t>
    </dgm:pt>
    <dgm:pt modelId="{F26F44B2-D905-4241-8CEA-DB59FF85E897}" type="parTrans" cxnId="{AFE40838-3A15-BC4E-938C-A93F01198632}">
      <dgm:prSet/>
      <dgm:spPr/>
      <dgm:t>
        <a:bodyPr/>
        <a:lstStyle/>
        <a:p>
          <a:endParaRPr lang="es-ES"/>
        </a:p>
      </dgm:t>
    </dgm:pt>
    <dgm:pt modelId="{40144149-74D9-764B-806C-1BE2E8F6CCF5}" type="sibTrans" cxnId="{AFE40838-3A15-BC4E-938C-A93F01198632}">
      <dgm:prSet/>
      <dgm:spPr/>
      <dgm:t>
        <a:bodyPr/>
        <a:lstStyle/>
        <a:p>
          <a:endParaRPr lang="es-ES"/>
        </a:p>
      </dgm:t>
    </dgm:pt>
    <dgm:pt modelId="{7D2A3D78-C3B3-D949-9043-35BEA80C5323}">
      <dgm:prSet/>
      <dgm:spPr/>
      <dgm:t>
        <a:bodyPr/>
        <a:lstStyle/>
        <a:p>
          <a:r>
            <a:rPr lang="es-MX" dirty="0"/>
            <a:t>Medio de transmisión: </a:t>
          </a:r>
        </a:p>
        <a:p>
          <a:r>
            <a:rPr lang="es-MX" dirty="0"/>
            <a:t>El medio a través del cual viajan las señales puede ser cableado (como cables de cobre o fibra óptica) o inalámbrico (como ondas de radio o microondas).</a:t>
          </a:r>
        </a:p>
      </dgm:t>
    </dgm:pt>
    <dgm:pt modelId="{51D65C7D-33D4-1A48-8B51-235291160395}" type="parTrans" cxnId="{557C2D12-4D1E-5546-BC09-C84CD2FF1230}">
      <dgm:prSet/>
      <dgm:spPr/>
      <dgm:t>
        <a:bodyPr/>
        <a:lstStyle/>
        <a:p>
          <a:endParaRPr lang="es-ES"/>
        </a:p>
      </dgm:t>
    </dgm:pt>
    <dgm:pt modelId="{362D3505-0EFE-1C48-A66D-F4275DB5E81E}" type="sibTrans" cxnId="{557C2D12-4D1E-5546-BC09-C84CD2FF1230}">
      <dgm:prSet/>
      <dgm:spPr/>
      <dgm:t>
        <a:bodyPr/>
        <a:lstStyle/>
        <a:p>
          <a:endParaRPr lang="es-ES"/>
        </a:p>
      </dgm:t>
    </dgm:pt>
    <dgm:pt modelId="{1A978293-38A6-1D47-A4D5-E9DA62DCF340}">
      <dgm:prSet/>
      <dgm:spPr/>
      <dgm:t>
        <a:bodyPr/>
        <a:lstStyle/>
        <a:p>
          <a:r>
            <a:rPr lang="es-MX" dirty="0"/>
            <a:t>Ancho de banda: </a:t>
          </a:r>
        </a:p>
        <a:p>
          <a:r>
            <a:rPr lang="es-MX" dirty="0"/>
            <a:t>El ancho de banda se refiere a la cantidad de datos que pueden transmitirse en un período de tiempo determinado. Se mide en bits por segundo (bps) o sus múltiplos, como kilobits por segundo (Kbps) o megabits por segundo (Mbps).</a:t>
          </a:r>
        </a:p>
      </dgm:t>
    </dgm:pt>
    <dgm:pt modelId="{56D44494-6934-7A48-9A41-8E2B972CC53E}" type="parTrans" cxnId="{DB3DF588-0094-9D4C-AEC4-65219FA2E6B8}">
      <dgm:prSet/>
      <dgm:spPr/>
      <dgm:t>
        <a:bodyPr/>
        <a:lstStyle/>
        <a:p>
          <a:endParaRPr lang="es-ES"/>
        </a:p>
      </dgm:t>
    </dgm:pt>
    <dgm:pt modelId="{20606641-8BCE-404D-9D2F-30B727BC4E8A}" type="sibTrans" cxnId="{DB3DF588-0094-9D4C-AEC4-65219FA2E6B8}">
      <dgm:prSet/>
      <dgm:spPr/>
      <dgm:t>
        <a:bodyPr/>
        <a:lstStyle/>
        <a:p>
          <a:endParaRPr lang="es-ES"/>
        </a:p>
      </dgm:t>
    </dgm:pt>
    <dgm:pt modelId="{B44D586F-1385-4143-8354-55E1A13E8205}">
      <dgm:prSet/>
      <dgm:spPr/>
      <dgm:t>
        <a:bodyPr/>
        <a:lstStyle/>
        <a:p>
          <a:r>
            <a:rPr lang="es-MX" dirty="0"/>
            <a:t>Modulación y Demodulación:</a:t>
          </a:r>
        </a:p>
        <a:p>
          <a:r>
            <a:rPr lang="es-MX" dirty="0"/>
            <a:t> La modulación es el proceso de modificar una señal para transportar información, mientras que la demodulación es el proceso inverso de recuperar la información de la señal modificada </a:t>
          </a:r>
        </a:p>
      </dgm:t>
    </dgm:pt>
    <dgm:pt modelId="{4881F725-2301-0340-AE0C-C01DAEA2DEFD}" type="parTrans" cxnId="{821C5BF9-554F-3F41-B6A3-41A2463E5FD9}">
      <dgm:prSet/>
      <dgm:spPr/>
      <dgm:t>
        <a:bodyPr/>
        <a:lstStyle/>
        <a:p>
          <a:endParaRPr lang="es-ES"/>
        </a:p>
      </dgm:t>
    </dgm:pt>
    <dgm:pt modelId="{1049C754-FD51-AA43-B681-D34A024DB892}" type="sibTrans" cxnId="{821C5BF9-554F-3F41-B6A3-41A2463E5FD9}">
      <dgm:prSet/>
      <dgm:spPr/>
      <dgm:t>
        <a:bodyPr/>
        <a:lstStyle/>
        <a:p>
          <a:endParaRPr lang="es-ES"/>
        </a:p>
      </dgm:t>
    </dgm:pt>
    <dgm:pt modelId="{33A53945-64BC-4C49-A769-36E9046C5FA0}" type="pres">
      <dgm:prSet presAssocID="{F15D965C-6DEC-A049-944F-6FAE19E5914D}" presName="Name0" presStyleCnt="0">
        <dgm:presLayoutVars>
          <dgm:dir/>
          <dgm:resizeHandles val="exact"/>
        </dgm:presLayoutVars>
      </dgm:prSet>
      <dgm:spPr/>
    </dgm:pt>
    <dgm:pt modelId="{0252BA4F-0349-B54C-ADAE-A1840A39D139}" type="pres">
      <dgm:prSet presAssocID="{56BB4894-D972-D74A-9D10-3FC1B7052A50}" presName="node" presStyleLbl="node1" presStyleIdx="0" presStyleCnt="5">
        <dgm:presLayoutVars>
          <dgm:bulletEnabled val="1"/>
        </dgm:presLayoutVars>
      </dgm:prSet>
      <dgm:spPr/>
    </dgm:pt>
    <dgm:pt modelId="{A7EDF93C-26C2-144B-BD82-216D37DE0780}" type="pres">
      <dgm:prSet presAssocID="{18DCD64D-CF6C-6146-8904-3A521BAA8564}" presName="sibTrans" presStyleCnt="0"/>
      <dgm:spPr/>
    </dgm:pt>
    <dgm:pt modelId="{61FEF555-CC94-CA40-910A-09EF83DA93C1}" type="pres">
      <dgm:prSet presAssocID="{1F11E144-52C4-C446-9C4E-735F3F22D669}" presName="node" presStyleLbl="node1" presStyleIdx="1" presStyleCnt="5">
        <dgm:presLayoutVars>
          <dgm:bulletEnabled val="1"/>
        </dgm:presLayoutVars>
      </dgm:prSet>
      <dgm:spPr/>
    </dgm:pt>
    <dgm:pt modelId="{2902DAEF-44F5-4C41-9F84-082FE52453C2}" type="pres">
      <dgm:prSet presAssocID="{40144149-74D9-764B-806C-1BE2E8F6CCF5}" presName="sibTrans" presStyleCnt="0"/>
      <dgm:spPr/>
    </dgm:pt>
    <dgm:pt modelId="{0903E77E-1033-1243-8082-14953D45BA4F}" type="pres">
      <dgm:prSet presAssocID="{7D2A3D78-C3B3-D949-9043-35BEA80C5323}" presName="node" presStyleLbl="node1" presStyleIdx="2" presStyleCnt="5">
        <dgm:presLayoutVars>
          <dgm:bulletEnabled val="1"/>
        </dgm:presLayoutVars>
      </dgm:prSet>
      <dgm:spPr/>
    </dgm:pt>
    <dgm:pt modelId="{143513C7-2AF5-C548-AAC5-0D3E99CA254C}" type="pres">
      <dgm:prSet presAssocID="{362D3505-0EFE-1C48-A66D-F4275DB5E81E}" presName="sibTrans" presStyleCnt="0"/>
      <dgm:spPr/>
    </dgm:pt>
    <dgm:pt modelId="{C5428736-DEC9-6D4A-A664-A6E693D2CD81}" type="pres">
      <dgm:prSet presAssocID="{1A978293-38A6-1D47-A4D5-E9DA62DCF340}" presName="node" presStyleLbl="node1" presStyleIdx="3" presStyleCnt="5">
        <dgm:presLayoutVars>
          <dgm:bulletEnabled val="1"/>
        </dgm:presLayoutVars>
      </dgm:prSet>
      <dgm:spPr/>
    </dgm:pt>
    <dgm:pt modelId="{A6266B76-C6B5-F547-9562-80989F353DBE}" type="pres">
      <dgm:prSet presAssocID="{20606641-8BCE-404D-9D2F-30B727BC4E8A}" presName="sibTrans" presStyleCnt="0"/>
      <dgm:spPr/>
    </dgm:pt>
    <dgm:pt modelId="{C7151DD2-25F1-1043-A7AC-801B42508A29}" type="pres">
      <dgm:prSet presAssocID="{B44D586F-1385-4143-8354-55E1A13E8205}" presName="node" presStyleLbl="node1" presStyleIdx="4" presStyleCnt="5">
        <dgm:presLayoutVars>
          <dgm:bulletEnabled val="1"/>
        </dgm:presLayoutVars>
      </dgm:prSet>
      <dgm:spPr/>
    </dgm:pt>
  </dgm:ptLst>
  <dgm:cxnLst>
    <dgm:cxn modelId="{557C2D12-4D1E-5546-BC09-C84CD2FF1230}" srcId="{F15D965C-6DEC-A049-944F-6FAE19E5914D}" destId="{7D2A3D78-C3B3-D949-9043-35BEA80C5323}" srcOrd="2" destOrd="0" parTransId="{51D65C7D-33D4-1A48-8B51-235291160395}" sibTransId="{362D3505-0EFE-1C48-A66D-F4275DB5E81E}"/>
    <dgm:cxn modelId="{FF74DD17-73A3-B74B-B8CE-F849EDF5BDB8}" type="presOf" srcId="{1A978293-38A6-1D47-A4D5-E9DA62DCF340}" destId="{C5428736-DEC9-6D4A-A664-A6E693D2CD81}" srcOrd="0" destOrd="0" presId="urn:microsoft.com/office/officeart/2005/8/layout/hList6"/>
    <dgm:cxn modelId="{3EF63A26-A1F8-7D4E-83EF-89BDA840D048}" type="presOf" srcId="{F15D965C-6DEC-A049-944F-6FAE19E5914D}" destId="{33A53945-64BC-4C49-A769-36E9046C5FA0}" srcOrd="0" destOrd="0" presId="urn:microsoft.com/office/officeart/2005/8/layout/hList6"/>
    <dgm:cxn modelId="{132D6B26-2E1D-9B42-A929-72CB3C9F3F99}" type="presOf" srcId="{7D2A3D78-C3B3-D949-9043-35BEA80C5323}" destId="{0903E77E-1033-1243-8082-14953D45BA4F}" srcOrd="0" destOrd="0" presId="urn:microsoft.com/office/officeart/2005/8/layout/hList6"/>
    <dgm:cxn modelId="{AFE40838-3A15-BC4E-938C-A93F01198632}" srcId="{F15D965C-6DEC-A049-944F-6FAE19E5914D}" destId="{1F11E144-52C4-C446-9C4E-735F3F22D669}" srcOrd="1" destOrd="0" parTransId="{F26F44B2-D905-4241-8CEA-DB59FF85E897}" sibTransId="{40144149-74D9-764B-806C-1BE2E8F6CCF5}"/>
    <dgm:cxn modelId="{63B1F738-16FC-214E-8A4C-80C6E0D9007D}" srcId="{F15D965C-6DEC-A049-944F-6FAE19E5914D}" destId="{56BB4894-D972-D74A-9D10-3FC1B7052A50}" srcOrd="0" destOrd="0" parTransId="{FDB30CED-2111-8E4F-A519-FE880988C530}" sibTransId="{18DCD64D-CF6C-6146-8904-3A521BAA8564}"/>
    <dgm:cxn modelId="{C9260251-E53B-1241-87DD-32E9A5EF189F}" type="presOf" srcId="{B44D586F-1385-4143-8354-55E1A13E8205}" destId="{C7151DD2-25F1-1043-A7AC-801B42508A29}" srcOrd="0" destOrd="0" presId="urn:microsoft.com/office/officeart/2005/8/layout/hList6"/>
    <dgm:cxn modelId="{DB3DF588-0094-9D4C-AEC4-65219FA2E6B8}" srcId="{F15D965C-6DEC-A049-944F-6FAE19E5914D}" destId="{1A978293-38A6-1D47-A4D5-E9DA62DCF340}" srcOrd="3" destOrd="0" parTransId="{56D44494-6934-7A48-9A41-8E2B972CC53E}" sibTransId="{20606641-8BCE-404D-9D2F-30B727BC4E8A}"/>
    <dgm:cxn modelId="{6CDA5B9D-DB3F-B349-BB6A-151E68E780A8}" type="presOf" srcId="{56BB4894-D972-D74A-9D10-3FC1B7052A50}" destId="{0252BA4F-0349-B54C-ADAE-A1840A39D139}" srcOrd="0" destOrd="0" presId="urn:microsoft.com/office/officeart/2005/8/layout/hList6"/>
    <dgm:cxn modelId="{111405DB-D30D-3E44-AABF-89D724DFBD37}" type="presOf" srcId="{1F11E144-52C4-C446-9C4E-735F3F22D669}" destId="{61FEF555-CC94-CA40-910A-09EF83DA93C1}" srcOrd="0" destOrd="0" presId="urn:microsoft.com/office/officeart/2005/8/layout/hList6"/>
    <dgm:cxn modelId="{821C5BF9-554F-3F41-B6A3-41A2463E5FD9}" srcId="{F15D965C-6DEC-A049-944F-6FAE19E5914D}" destId="{B44D586F-1385-4143-8354-55E1A13E8205}" srcOrd="4" destOrd="0" parTransId="{4881F725-2301-0340-AE0C-C01DAEA2DEFD}" sibTransId="{1049C754-FD51-AA43-B681-D34A024DB892}"/>
    <dgm:cxn modelId="{85666522-08FE-B74A-9328-8EA4DFB09479}" type="presParOf" srcId="{33A53945-64BC-4C49-A769-36E9046C5FA0}" destId="{0252BA4F-0349-B54C-ADAE-A1840A39D139}" srcOrd="0" destOrd="0" presId="urn:microsoft.com/office/officeart/2005/8/layout/hList6"/>
    <dgm:cxn modelId="{DA6CCA7B-B65F-AC4D-9938-9DC844D0BADF}" type="presParOf" srcId="{33A53945-64BC-4C49-A769-36E9046C5FA0}" destId="{A7EDF93C-26C2-144B-BD82-216D37DE0780}" srcOrd="1" destOrd="0" presId="urn:microsoft.com/office/officeart/2005/8/layout/hList6"/>
    <dgm:cxn modelId="{5458D61E-3899-4A4A-BE88-B66FAAC2E3D7}" type="presParOf" srcId="{33A53945-64BC-4C49-A769-36E9046C5FA0}" destId="{61FEF555-CC94-CA40-910A-09EF83DA93C1}" srcOrd="2" destOrd="0" presId="urn:microsoft.com/office/officeart/2005/8/layout/hList6"/>
    <dgm:cxn modelId="{68C4B439-23B3-034D-B1BC-DE9F85434CAC}" type="presParOf" srcId="{33A53945-64BC-4C49-A769-36E9046C5FA0}" destId="{2902DAEF-44F5-4C41-9F84-082FE52453C2}" srcOrd="3" destOrd="0" presId="urn:microsoft.com/office/officeart/2005/8/layout/hList6"/>
    <dgm:cxn modelId="{084685D7-5447-A744-B546-E61DE8EE07CF}" type="presParOf" srcId="{33A53945-64BC-4C49-A769-36E9046C5FA0}" destId="{0903E77E-1033-1243-8082-14953D45BA4F}" srcOrd="4" destOrd="0" presId="urn:microsoft.com/office/officeart/2005/8/layout/hList6"/>
    <dgm:cxn modelId="{6348206C-236E-1E40-B313-31FBC46D8FC2}" type="presParOf" srcId="{33A53945-64BC-4C49-A769-36E9046C5FA0}" destId="{143513C7-2AF5-C548-AAC5-0D3E99CA254C}" srcOrd="5" destOrd="0" presId="urn:microsoft.com/office/officeart/2005/8/layout/hList6"/>
    <dgm:cxn modelId="{B2278EE1-9809-9C4D-91CF-5A54EBC35005}" type="presParOf" srcId="{33A53945-64BC-4C49-A769-36E9046C5FA0}" destId="{C5428736-DEC9-6D4A-A664-A6E693D2CD81}" srcOrd="6" destOrd="0" presId="urn:microsoft.com/office/officeart/2005/8/layout/hList6"/>
    <dgm:cxn modelId="{F3ADEA10-97D2-CE4A-AC97-C4FCD99F4A94}" type="presParOf" srcId="{33A53945-64BC-4C49-A769-36E9046C5FA0}" destId="{A6266B76-C6B5-F547-9562-80989F353DBE}" srcOrd="7" destOrd="0" presId="urn:microsoft.com/office/officeart/2005/8/layout/hList6"/>
    <dgm:cxn modelId="{C07B95AD-581E-B042-9B96-7043B79D7C90}" type="presParOf" srcId="{33A53945-64BC-4C49-A769-36E9046C5FA0}" destId="{C7151DD2-25F1-1043-A7AC-801B42508A29}"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D6E9E87-84A1-B346-9AC6-7B0E740A15BB}" type="doc">
      <dgm:prSet loTypeId="urn:microsoft.com/office/officeart/2005/8/layout/default" loCatId="list" qsTypeId="urn:microsoft.com/office/officeart/2005/8/quickstyle/simple3" qsCatId="simple" csTypeId="urn:microsoft.com/office/officeart/2005/8/colors/colorful4" csCatId="colorful" phldr="1"/>
      <dgm:spPr/>
      <dgm:t>
        <a:bodyPr/>
        <a:lstStyle/>
        <a:p>
          <a:endParaRPr lang="es-ES"/>
        </a:p>
      </dgm:t>
    </dgm:pt>
    <dgm:pt modelId="{C55D0DBD-2760-C94E-91C4-E5983D0D152E}">
      <dgm:prSet custT="1"/>
      <dgm:spPr/>
      <dgm:t>
        <a:bodyPr/>
        <a:lstStyle/>
        <a:p>
          <a:r>
            <a:rPr lang="es-MX" sz="3000" dirty="0"/>
            <a:t>Protocolos de comunicación: </a:t>
          </a:r>
        </a:p>
        <a:p>
          <a:r>
            <a:rPr lang="es-MX" sz="3000" dirty="0"/>
            <a:t>Los protocolos son reglas y estándares que gobiernan la comunicación entre dispositivos. Ejemplos incluyen el Protocolo de Internet (IP) y el Protocolo de Control de Transmisión (TCP) en redes de datos.</a:t>
          </a:r>
        </a:p>
      </dgm:t>
    </dgm:pt>
    <dgm:pt modelId="{D6AC9A34-A185-2D4E-B3A6-F98818F74AF4}" type="parTrans" cxnId="{DC9FF43E-E4C7-4340-85D3-B83280911A09}">
      <dgm:prSet/>
      <dgm:spPr/>
      <dgm:t>
        <a:bodyPr/>
        <a:lstStyle/>
        <a:p>
          <a:endParaRPr lang="es-ES"/>
        </a:p>
      </dgm:t>
    </dgm:pt>
    <dgm:pt modelId="{C5F93EFA-CCDD-4643-ADFD-2FBE5D19458C}" type="sibTrans" cxnId="{DC9FF43E-E4C7-4340-85D3-B83280911A09}">
      <dgm:prSet/>
      <dgm:spPr/>
      <dgm:t>
        <a:bodyPr/>
        <a:lstStyle/>
        <a:p>
          <a:endParaRPr lang="es-ES"/>
        </a:p>
      </dgm:t>
    </dgm:pt>
    <dgm:pt modelId="{86BF6912-1B3F-884E-9CA5-0CAA01F61A02}">
      <dgm:prSet custT="1"/>
      <dgm:spPr/>
      <dgm:t>
        <a:bodyPr/>
        <a:lstStyle/>
        <a:p>
          <a:r>
            <a:rPr lang="es-MX" sz="2800" dirty="0"/>
            <a:t>Redes de telecomunicaciones:</a:t>
          </a:r>
        </a:p>
        <a:p>
          <a:r>
            <a:rPr lang="es-MX" sz="2800" dirty="0"/>
            <a:t> Las redes se componen de dispositivos interconectados, como routers, switches y repetidores, que permiten la transferencia de datos entre diferentes puntos. Pueden ser redes locales (LAN), redes de área amplia (WAN) o redes globales como Internet. </a:t>
          </a:r>
        </a:p>
      </dgm:t>
    </dgm:pt>
    <dgm:pt modelId="{6F13F226-9A41-6D48-8583-8256F4C3E1A0}" type="parTrans" cxnId="{0E325231-3531-B34C-AB97-9BAC09EF2809}">
      <dgm:prSet/>
      <dgm:spPr/>
      <dgm:t>
        <a:bodyPr/>
        <a:lstStyle/>
        <a:p>
          <a:endParaRPr lang="es-ES"/>
        </a:p>
      </dgm:t>
    </dgm:pt>
    <dgm:pt modelId="{F44363AF-0DF3-0F40-93B6-91E8346CAB63}" type="sibTrans" cxnId="{0E325231-3531-B34C-AB97-9BAC09EF2809}">
      <dgm:prSet/>
      <dgm:spPr/>
      <dgm:t>
        <a:bodyPr/>
        <a:lstStyle/>
        <a:p>
          <a:endParaRPr lang="es-ES"/>
        </a:p>
      </dgm:t>
    </dgm:pt>
    <dgm:pt modelId="{7F591D3C-64B7-1447-BADE-61B186E34FFC}" type="pres">
      <dgm:prSet presAssocID="{7D6E9E87-84A1-B346-9AC6-7B0E740A15BB}" presName="diagram" presStyleCnt="0">
        <dgm:presLayoutVars>
          <dgm:dir/>
          <dgm:resizeHandles val="exact"/>
        </dgm:presLayoutVars>
      </dgm:prSet>
      <dgm:spPr/>
    </dgm:pt>
    <dgm:pt modelId="{68DCA51A-7A4B-C842-9B76-922525E97E31}" type="pres">
      <dgm:prSet presAssocID="{C55D0DBD-2760-C94E-91C4-E5983D0D152E}" presName="node" presStyleLbl="node1" presStyleIdx="0" presStyleCnt="2" custScaleY="187309">
        <dgm:presLayoutVars>
          <dgm:bulletEnabled val="1"/>
        </dgm:presLayoutVars>
      </dgm:prSet>
      <dgm:spPr/>
    </dgm:pt>
    <dgm:pt modelId="{08124C84-CE48-C446-B8C0-DC373C41B1DD}" type="pres">
      <dgm:prSet presAssocID="{C5F93EFA-CCDD-4643-ADFD-2FBE5D19458C}" presName="sibTrans" presStyleCnt="0"/>
      <dgm:spPr/>
    </dgm:pt>
    <dgm:pt modelId="{BC7964E5-9A95-C641-830F-AC857B6447D3}" type="pres">
      <dgm:prSet presAssocID="{86BF6912-1B3F-884E-9CA5-0CAA01F61A02}" presName="node" presStyleLbl="node1" presStyleIdx="1" presStyleCnt="2" custScaleY="182235">
        <dgm:presLayoutVars>
          <dgm:bulletEnabled val="1"/>
        </dgm:presLayoutVars>
      </dgm:prSet>
      <dgm:spPr/>
    </dgm:pt>
  </dgm:ptLst>
  <dgm:cxnLst>
    <dgm:cxn modelId="{1F114101-15DA-8D4C-8B60-5B4AF1715BD6}" type="presOf" srcId="{7D6E9E87-84A1-B346-9AC6-7B0E740A15BB}" destId="{7F591D3C-64B7-1447-BADE-61B186E34FFC}" srcOrd="0" destOrd="0" presId="urn:microsoft.com/office/officeart/2005/8/layout/default"/>
    <dgm:cxn modelId="{0E325231-3531-B34C-AB97-9BAC09EF2809}" srcId="{7D6E9E87-84A1-B346-9AC6-7B0E740A15BB}" destId="{86BF6912-1B3F-884E-9CA5-0CAA01F61A02}" srcOrd="1" destOrd="0" parTransId="{6F13F226-9A41-6D48-8583-8256F4C3E1A0}" sibTransId="{F44363AF-0DF3-0F40-93B6-91E8346CAB63}"/>
    <dgm:cxn modelId="{DC9FF43E-E4C7-4340-85D3-B83280911A09}" srcId="{7D6E9E87-84A1-B346-9AC6-7B0E740A15BB}" destId="{C55D0DBD-2760-C94E-91C4-E5983D0D152E}" srcOrd="0" destOrd="0" parTransId="{D6AC9A34-A185-2D4E-B3A6-F98818F74AF4}" sibTransId="{C5F93EFA-CCDD-4643-ADFD-2FBE5D19458C}"/>
    <dgm:cxn modelId="{37E69262-273E-DF4C-8E10-FD866B70928D}" type="presOf" srcId="{C55D0DBD-2760-C94E-91C4-E5983D0D152E}" destId="{68DCA51A-7A4B-C842-9B76-922525E97E31}" srcOrd="0" destOrd="0" presId="urn:microsoft.com/office/officeart/2005/8/layout/default"/>
    <dgm:cxn modelId="{56F0076F-1423-054D-93E5-08E130793C01}" type="presOf" srcId="{86BF6912-1B3F-884E-9CA5-0CAA01F61A02}" destId="{BC7964E5-9A95-C641-830F-AC857B6447D3}" srcOrd="0" destOrd="0" presId="urn:microsoft.com/office/officeart/2005/8/layout/default"/>
    <dgm:cxn modelId="{52AF742C-E83A-7548-85FE-4BB44ED18FEB}" type="presParOf" srcId="{7F591D3C-64B7-1447-BADE-61B186E34FFC}" destId="{68DCA51A-7A4B-C842-9B76-922525E97E31}" srcOrd="0" destOrd="0" presId="urn:microsoft.com/office/officeart/2005/8/layout/default"/>
    <dgm:cxn modelId="{4A0FB3B5-644E-174A-8EB5-6FB67032513A}" type="presParOf" srcId="{7F591D3C-64B7-1447-BADE-61B186E34FFC}" destId="{08124C84-CE48-C446-B8C0-DC373C41B1DD}" srcOrd="1" destOrd="0" presId="urn:microsoft.com/office/officeart/2005/8/layout/default"/>
    <dgm:cxn modelId="{090B9DBD-DD7B-4240-BB90-BB90958A42BE}" type="presParOf" srcId="{7F591D3C-64B7-1447-BADE-61B186E34FFC}" destId="{BC7964E5-9A95-C641-830F-AC857B6447D3}"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11F792-630A-F44E-8DC2-10EFCE71AD08}" type="doc">
      <dgm:prSet loTypeId="urn:microsoft.com/office/officeart/2005/8/layout/default" loCatId="list" qsTypeId="urn:microsoft.com/office/officeart/2005/8/quickstyle/simple3" qsCatId="simple" csTypeId="urn:microsoft.com/office/officeart/2005/8/colors/colorful4" csCatId="colorful" phldr="1"/>
      <dgm:spPr/>
      <dgm:t>
        <a:bodyPr/>
        <a:lstStyle/>
        <a:p>
          <a:endParaRPr lang="es-ES"/>
        </a:p>
      </dgm:t>
    </dgm:pt>
    <dgm:pt modelId="{F6FE47F8-313B-834A-8F2F-1F16275E3AA4}">
      <dgm:prSet/>
      <dgm:spPr/>
      <dgm:t>
        <a:bodyPr/>
        <a:lstStyle/>
        <a:p>
          <a:r>
            <a:rPr lang="es-MX" dirty="0"/>
            <a:t>Seguridad:</a:t>
          </a:r>
        </a:p>
        <a:p>
          <a:r>
            <a:rPr lang="es-MX" dirty="0"/>
            <a:t> La seguridad en las telecomunicaciones es crucial para proteger la confidencialidad e integridad de la información transmitida. Se utilizan técnicas como la encriptación para garantizar la seguridad de los datos.</a:t>
          </a:r>
        </a:p>
      </dgm:t>
    </dgm:pt>
    <dgm:pt modelId="{06F205C8-CFA5-8642-AE9F-26EFA39E2E23}" type="parTrans" cxnId="{00075FB4-0BE9-0544-998F-5F25A4F98FF5}">
      <dgm:prSet/>
      <dgm:spPr/>
      <dgm:t>
        <a:bodyPr/>
        <a:lstStyle/>
        <a:p>
          <a:endParaRPr lang="es-ES"/>
        </a:p>
      </dgm:t>
    </dgm:pt>
    <dgm:pt modelId="{CEFAD784-89CF-D043-B8FC-A5016E1D3CAA}" type="sibTrans" cxnId="{00075FB4-0BE9-0544-998F-5F25A4F98FF5}">
      <dgm:prSet/>
      <dgm:spPr/>
      <dgm:t>
        <a:bodyPr/>
        <a:lstStyle/>
        <a:p>
          <a:endParaRPr lang="es-ES"/>
        </a:p>
      </dgm:t>
    </dgm:pt>
    <dgm:pt modelId="{7B1D1F83-A521-624C-8189-7593D8D9E818}">
      <dgm:prSet/>
      <dgm:spPr/>
      <dgm:t>
        <a:bodyPr/>
        <a:lstStyle/>
        <a:p>
          <a:r>
            <a:rPr lang="es-MX" dirty="0"/>
            <a:t>Latencia y velocidad de transmisión:</a:t>
          </a:r>
        </a:p>
        <a:p>
          <a:r>
            <a:rPr lang="es-MX" dirty="0"/>
            <a:t> La latencia se refiere al tiempo que tarda una señal en viajar de un punto a otro, mientras que la velocidad de transmisión se relaciona con la cantidad de datos que se pueden transmitir por unidad de tiempo.</a:t>
          </a:r>
        </a:p>
      </dgm:t>
    </dgm:pt>
    <dgm:pt modelId="{6435F14B-4C3B-644E-B400-B2111EE8F0AD}" type="parTrans" cxnId="{F4106E18-9A16-A042-BD4F-294E01587CA2}">
      <dgm:prSet/>
      <dgm:spPr/>
      <dgm:t>
        <a:bodyPr/>
        <a:lstStyle/>
        <a:p>
          <a:endParaRPr lang="es-ES"/>
        </a:p>
      </dgm:t>
    </dgm:pt>
    <dgm:pt modelId="{F9C5D903-9622-5844-AFE0-B02D0F2CBC6E}" type="sibTrans" cxnId="{F4106E18-9A16-A042-BD4F-294E01587CA2}">
      <dgm:prSet/>
      <dgm:spPr/>
      <dgm:t>
        <a:bodyPr/>
        <a:lstStyle/>
        <a:p>
          <a:endParaRPr lang="es-ES"/>
        </a:p>
      </dgm:t>
    </dgm:pt>
    <dgm:pt modelId="{BBC09B66-8526-FB43-871A-CC5ED7CCA2F4}">
      <dgm:prSet/>
      <dgm:spPr/>
      <dgm:t>
        <a:bodyPr/>
        <a:lstStyle/>
        <a:p>
          <a:r>
            <a:rPr lang="es-MX" dirty="0"/>
            <a:t>Tecnologías de acceso: </a:t>
          </a:r>
        </a:p>
        <a:p>
          <a:r>
            <a:rPr lang="es-MX" dirty="0"/>
            <a:t>Incluyen DSL (línea de abonado digital), cable, fibra óptica, tecnologías móviles (3G, 4G, 5G) y otras tecnologías que permiten a los usuarios conectarse a las redes de telecomunicaciones.</a:t>
          </a:r>
        </a:p>
      </dgm:t>
    </dgm:pt>
    <dgm:pt modelId="{8551476B-CC59-6B47-B75C-3D7954B7C5ED}" type="parTrans" cxnId="{42D85941-C8F7-4E43-B1B9-CC75BD19C9D4}">
      <dgm:prSet/>
      <dgm:spPr/>
      <dgm:t>
        <a:bodyPr/>
        <a:lstStyle/>
        <a:p>
          <a:endParaRPr lang="es-ES"/>
        </a:p>
      </dgm:t>
    </dgm:pt>
    <dgm:pt modelId="{438B5679-75CE-3E4F-9A03-06BA86842044}" type="sibTrans" cxnId="{42D85941-C8F7-4E43-B1B9-CC75BD19C9D4}">
      <dgm:prSet/>
      <dgm:spPr/>
      <dgm:t>
        <a:bodyPr/>
        <a:lstStyle/>
        <a:p>
          <a:endParaRPr lang="es-ES"/>
        </a:p>
      </dgm:t>
    </dgm:pt>
    <dgm:pt modelId="{2C111673-D53A-D64B-B598-992B0ACBA78E}" type="pres">
      <dgm:prSet presAssocID="{7011F792-630A-F44E-8DC2-10EFCE71AD08}" presName="diagram" presStyleCnt="0">
        <dgm:presLayoutVars>
          <dgm:dir/>
          <dgm:resizeHandles val="exact"/>
        </dgm:presLayoutVars>
      </dgm:prSet>
      <dgm:spPr/>
    </dgm:pt>
    <dgm:pt modelId="{D494F7C7-534C-9B4F-AE74-1818C55570BA}" type="pres">
      <dgm:prSet presAssocID="{F6FE47F8-313B-834A-8F2F-1F16275E3AA4}" presName="node" presStyleLbl="node1" presStyleIdx="0" presStyleCnt="3">
        <dgm:presLayoutVars>
          <dgm:bulletEnabled val="1"/>
        </dgm:presLayoutVars>
      </dgm:prSet>
      <dgm:spPr/>
    </dgm:pt>
    <dgm:pt modelId="{2E726F6F-D26F-254E-AC0B-C8BA1D076820}" type="pres">
      <dgm:prSet presAssocID="{CEFAD784-89CF-D043-B8FC-A5016E1D3CAA}" presName="sibTrans" presStyleCnt="0"/>
      <dgm:spPr/>
    </dgm:pt>
    <dgm:pt modelId="{17D4B39A-7E29-9746-9545-B6ADE7BE94CC}" type="pres">
      <dgm:prSet presAssocID="{7B1D1F83-A521-624C-8189-7593D8D9E818}" presName="node" presStyleLbl="node1" presStyleIdx="1" presStyleCnt="3">
        <dgm:presLayoutVars>
          <dgm:bulletEnabled val="1"/>
        </dgm:presLayoutVars>
      </dgm:prSet>
      <dgm:spPr/>
    </dgm:pt>
    <dgm:pt modelId="{1EE09059-EFA9-464D-A431-4F2E967B533F}" type="pres">
      <dgm:prSet presAssocID="{F9C5D903-9622-5844-AFE0-B02D0F2CBC6E}" presName="sibTrans" presStyleCnt="0"/>
      <dgm:spPr/>
    </dgm:pt>
    <dgm:pt modelId="{B1609B82-7ED4-0547-900E-BD2800DB0ADB}" type="pres">
      <dgm:prSet presAssocID="{BBC09B66-8526-FB43-871A-CC5ED7CCA2F4}" presName="node" presStyleLbl="node1" presStyleIdx="2" presStyleCnt="3">
        <dgm:presLayoutVars>
          <dgm:bulletEnabled val="1"/>
        </dgm:presLayoutVars>
      </dgm:prSet>
      <dgm:spPr/>
    </dgm:pt>
  </dgm:ptLst>
  <dgm:cxnLst>
    <dgm:cxn modelId="{F4106E18-9A16-A042-BD4F-294E01587CA2}" srcId="{7011F792-630A-F44E-8DC2-10EFCE71AD08}" destId="{7B1D1F83-A521-624C-8189-7593D8D9E818}" srcOrd="1" destOrd="0" parTransId="{6435F14B-4C3B-644E-B400-B2111EE8F0AD}" sibTransId="{F9C5D903-9622-5844-AFE0-B02D0F2CBC6E}"/>
    <dgm:cxn modelId="{5CFE2E40-1B05-174A-89FC-7F63F6B1436D}" type="presOf" srcId="{7011F792-630A-F44E-8DC2-10EFCE71AD08}" destId="{2C111673-D53A-D64B-B598-992B0ACBA78E}" srcOrd="0" destOrd="0" presId="urn:microsoft.com/office/officeart/2005/8/layout/default"/>
    <dgm:cxn modelId="{42D85941-C8F7-4E43-B1B9-CC75BD19C9D4}" srcId="{7011F792-630A-F44E-8DC2-10EFCE71AD08}" destId="{BBC09B66-8526-FB43-871A-CC5ED7CCA2F4}" srcOrd="2" destOrd="0" parTransId="{8551476B-CC59-6B47-B75C-3D7954B7C5ED}" sibTransId="{438B5679-75CE-3E4F-9A03-06BA86842044}"/>
    <dgm:cxn modelId="{EA1FD85F-0D86-AE4D-B1BC-5701CFE92BD3}" type="presOf" srcId="{7B1D1F83-A521-624C-8189-7593D8D9E818}" destId="{17D4B39A-7E29-9746-9545-B6ADE7BE94CC}" srcOrd="0" destOrd="0" presId="urn:microsoft.com/office/officeart/2005/8/layout/default"/>
    <dgm:cxn modelId="{00F912A8-E635-AB4D-BD5C-D404676464BD}" type="presOf" srcId="{BBC09B66-8526-FB43-871A-CC5ED7CCA2F4}" destId="{B1609B82-7ED4-0547-900E-BD2800DB0ADB}" srcOrd="0" destOrd="0" presId="urn:microsoft.com/office/officeart/2005/8/layout/default"/>
    <dgm:cxn modelId="{00075FB4-0BE9-0544-998F-5F25A4F98FF5}" srcId="{7011F792-630A-F44E-8DC2-10EFCE71AD08}" destId="{F6FE47F8-313B-834A-8F2F-1F16275E3AA4}" srcOrd="0" destOrd="0" parTransId="{06F205C8-CFA5-8642-AE9F-26EFA39E2E23}" sibTransId="{CEFAD784-89CF-D043-B8FC-A5016E1D3CAA}"/>
    <dgm:cxn modelId="{F8FBC4CF-77D5-534F-9025-50FEFC6803A1}" type="presOf" srcId="{F6FE47F8-313B-834A-8F2F-1F16275E3AA4}" destId="{D494F7C7-534C-9B4F-AE74-1818C55570BA}" srcOrd="0" destOrd="0" presId="urn:microsoft.com/office/officeart/2005/8/layout/default"/>
    <dgm:cxn modelId="{F25C5EC4-0E4A-FA48-A152-A1CE124B2D3B}" type="presParOf" srcId="{2C111673-D53A-D64B-B598-992B0ACBA78E}" destId="{D494F7C7-534C-9B4F-AE74-1818C55570BA}" srcOrd="0" destOrd="0" presId="urn:microsoft.com/office/officeart/2005/8/layout/default"/>
    <dgm:cxn modelId="{22B9F93F-1247-B64E-BA6A-45D57FCC0E18}" type="presParOf" srcId="{2C111673-D53A-D64B-B598-992B0ACBA78E}" destId="{2E726F6F-D26F-254E-AC0B-C8BA1D076820}" srcOrd="1" destOrd="0" presId="urn:microsoft.com/office/officeart/2005/8/layout/default"/>
    <dgm:cxn modelId="{BC5582EE-9AE7-214A-B761-376E2413A465}" type="presParOf" srcId="{2C111673-D53A-D64B-B598-992B0ACBA78E}" destId="{17D4B39A-7E29-9746-9545-B6ADE7BE94CC}" srcOrd="2" destOrd="0" presId="urn:microsoft.com/office/officeart/2005/8/layout/default"/>
    <dgm:cxn modelId="{D7CF1C0A-6180-C04A-92C7-44AC23AAA3C7}" type="presParOf" srcId="{2C111673-D53A-D64B-B598-992B0ACBA78E}" destId="{1EE09059-EFA9-464D-A431-4F2E967B533F}" srcOrd="3" destOrd="0" presId="urn:microsoft.com/office/officeart/2005/8/layout/default"/>
    <dgm:cxn modelId="{31B9DE9C-5298-C640-B755-EFBBB5CB01D0}" type="presParOf" srcId="{2C111673-D53A-D64B-B598-992B0ACBA78E}" destId="{B1609B82-7ED4-0547-900E-BD2800DB0ADB}"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50E4A8F-CA51-B44C-8A61-DBD2F02FB07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51E2210C-4E23-9149-8E3D-5AE20A595301}">
      <dgm:prSet/>
      <dgm:spPr/>
      <dgm:t>
        <a:bodyPr/>
        <a:lstStyle/>
        <a:p>
          <a:r>
            <a:rPr lang="es-MX"/>
            <a:t>2.1.1 Los medios de comunicación </a:t>
          </a:r>
          <a:endParaRPr lang="es-ES"/>
        </a:p>
      </dgm:t>
    </dgm:pt>
    <dgm:pt modelId="{4C066D5F-1FCF-2640-B87B-06E544E10AE4}" type="parTrans" cxnId="{692BCB76-3AB2-BF49-A26F-35C6E03A8B7A}">
      <dgm:prSet/>
      <dgm:spPr/>
      <dgm:t>
        <a:bodyPr/>
        <a:lstStyle/>
        <a:p>
          <a:endParaRPr lang="es-ES"/>
        </a:p>
      </dgm:t>
    </dgm:pt>
    <dgm:pt modelId="{B022C90A-A5F5-9048-8700-D76AC239F527}" type="sibTrans" cxnId="{692BCB76-3AB2-BF49-A26F-35C6E03A8B7A}">
      <dgm:prSet/>
      <dgm:spPr/>
      <dgm:t>
        <a:bodyPr/>
        <a:lstStyle/>
        <a:p>
          <a:endParaRPr lang="es-ES"/>
        </a:p>
      </dgm:t>
    </dgm:pt>
    <dgm:pt modelId="{AD0DFCD8-EBA1-8B4E-A875-F6ABE35D0879}" type="pres">
      <dgm:prSet presAssocID="{C50E4A8F-CA51-B44C-8A61-DBD2F02FB07B}" presName="linear" presStyleCnt="0">
        <dgm:presLayoutVars>
          <dgm:animLvl val="lvl"/>
          <dgm:resizeHandles val="exact"/>
        </dgm:presLayoutVars>
      </dgm:prSet>
      <dgm:spPr/>
    </dgm:pt>
    <dgm:pt modelId="{A6F524B2-38E9-C042-829A-A6E7B0CDB2F9}" type="pres">
      <dgm:prSet presAssocID="{51E2210C-4E23-9149-8E3D-5AE20A595301}" presName="parentText" presStyleLbl="node1" presStyleIdx="0" presStyleCnt="1">
        <dgm:presLayoutVars>
          <dgm:chMax val="0"/>
          <dgm:bulletEnabled val="1"/>
        </dgm:presLayoutVars>
      </dgm:prSet>
      <dgm:spPr/>
    </dgm:pt>
  </dgm:ptLst>
  <dgm:cxnLst>
    <dgm:cxn modelId="{A03F6A0E-85DE-954F-9D79-6029BA024117}" type="presOf" srcId="{51E2210C-4E23-9149-8E3D-5AE20A595301}" destId="{A6F524B2-38E9-C042-829A-A6E7B0CDB2F9}" srcOrd="0" destOrd="0" presId="urn:microsoft.com/office/officeart/2005/8/layout/vList2"/>
    <dgm:cxn modelId="{692BCB76-3AB2-BF49-A26F-35C6E03A8B7A}" srcId="{C50E4A8F-CA51-B44C-8A61-DBD2F02FB07B}" destId="{51E2210C-4E23-9149-8E3D-5AE20A595301}" srcOrd="0" destOrd="0" parTransId="{4C066D5F-1FCF-2640-B87B-06E544E10AE4}" sibTransId="{B022C90A-A5F5-9048-8700-D76AC239F527}"/>
    <dgm:cxn modelId="{97B90CBC-04F9-5449-99AB-9EF57B61AB4C}" type="presOf" srcId="{C50E4A8F-CA51-B44C-8A61-DBD2F02FB07B}" destId="{AD0DFCD8-EBA1-8B4E-A875-F6ABE35D0879}" srcOrd="0" destOrd="0" presId="urn:microsoft.com/office/officeart/2005/8/layout/vList2"/>
    <dgm:cxn modelId="{1E2CBA83-9A01-4145-833A-72192E48FEC9}" type="presParOf" srcId="{AD0DFCD8-EBA1-8B4E-A875-F6ABE35D0879}" destId="{A6F524B2-38E9-C042-829A-A6E7B0CDB2F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6295393-BE12-BF4F-BBC4-E7ABAC9EF12E}" type="doc">
      <dgm:prSet loTypeId="urn:microsoft.com/office/officeart/2005/8/layout/vList2" loCatId="list" qsTypeId="urn:microsoft.com/office/officeart/2005/8/quickstyle/simple1" qsCatId="simple" csTypeId="urn:microsoft.com/office/officeart/2005/8/colors/accent3_5" csCatId="accent3"/>
      <dgm:spPr/>
      <dgm:t>
        <a:bodyPr/>
        <a:lstStyle/>
        <a:p>
          <a:endParaRPr lang="es-ES"/>
        </a:p>
      </dgm:t>
    </dgm:pt>
    <dgm:pt modelId="{BB3AF761-60C6-9A4D-A014-FE927EBF650C}">
      <dgm:prSet/>
      <dgm:spPr/>
      <dgm:t>
        <a:bodyPr/>
        <a:lstStyle/>
        <a:p>
          <a:r>
            <a:rPr lang="es-MX" dirty="0"/>
            <a:t>Los medios de comunicación son canales o plataformas utilizados para transmitir información. </a:t>
          </a:r>
        </a:p>
      </dgm:t>
    </dgm:pt>
    <dgm:pt modelId="{586459CB-85A8-8847-B221-69F269E52DF4}" type="parTrans" cxnId="{B4C599F9-B131-4448-A004-97F348AA672D}">
      <dgm:prSet/>
      <dgm:spPr/>
      <dgm:t>
        <a:bodyPr/>
        <a:lstStyle/>
        <a:p>
          <a:endParaRPr lang="es-ES"/>
        </a:p>
      </dgm:t>
    </dgm:pt>
    <dgm:pt modelId="{4E5E56E4-073F-A447-842D-F7C54C14361A}" type="sibTrans" cxnId="{B4C599F9-B131-4448-A004-97F348AA672D}">
      <dgm:prSet/>
      <dgm:spPr/>
      <dgm:t>
        <a:bodyPr/>
        <a:lstStyle/>
        <a:p>
          <a:endParaRPr lang="es-ES"/>
        </a:p>
      </dgm:t>
    </dgm:pt>
    <dgm:pt modelId="{F7450096-3EAE-5B4F-889E-017ECD26B2C3}">
      <dgm:prSet/>
      <dgm:spPr/>
      <dgm:t>
        <a:bodyPr/>
        <a:lstStyle/>
        <a:p>
          <a:r>
            <a:rPr lang="es-MX"/>
            <a:t>En el contexto de las telecomunicaciones, los medios de comunicación se refieren a los canales o medios a través de los cuales se transmiten datos, voz y otros tipos de información.</a:t>
          </a:r>
        </a:p>
      </dgm:t>
    </dgm:pt>
    <dgm:pt modelId="{708763C6-DF9E-C54E-B2ED-A9F6AC127E28}" type="parTrans" cxnId="{478A69E1-9DCB-0648-B2DC-D0506069A9D9}">
      <dgm:prSet/>
      <dgm:spPr/>
      <dgm:t>
        <a:bodyPr/>
        <a:lstStyle/>
        <a:p>
          <a:endParaRPr lang="es-ES"/>
        </a:p>
      </dgm:t>
    </dgm:pt>
    <dgm:pt modelId="{B11D45F0-5CE9-D84D-B43A-4E41A54808D5}" type="sibTrans" cxnId="{478A69E1-9DCB-0648-B2DC-D0506069A9D9}">
      <dgm:prSet/>
      <dgm:spPr/>
      <dgm:t>
        <a:bodyPr/>
        <a:lstStyle/>
        <a:p>
          <a:endParaRPr lang="es-ES"/>
        </a:p>
      </dgm:t>
    </dgm:pt>
    <dgm:pt modelId="{5DB239ED-38C4-B847-87EA-E976A0E5663B}">
      <dgm:prSet/>
      <dgm:spPr/>
      <dgm:t>
        <a:bodyPr/>
        <a:lstStyle/>
        <a:p>
          <a:r>
            <a:rPr lang="es-MX"/>
            <a:t>Estos medios de comunicación desempeñan un papel crucial en las telecomunicaciones al permitir la transmisión de información de un punto a otro, ya sea a nivel local o global. </a:t>
          </a:r>
        </a:p>
      </dgm:t>
    </dgm:pt>
    <dgm:pt modelId="{7185F765-461F-2D4E-817B-C9057A0B1BDA}" type="parTrans" cxnId="{BCDB109A-CCA4-1A4E-BBE4-2DBFC840547A}">
      <dgm:prSet/>
      <dgm:spPr/>
      <dgm:t>
        <a:bodyPr/>
        <a:lstStyle/>
        <a:p>
          <a:endParaRPr lang="es-ES"/>
        </a:p>
      </dgm:t>
    </dgm:pt>
    <dgm:pt modelId="{5B2076B6-DCE0-0442-A172-4A86734122C9}" type="sibTrans" cxnId="{BCDB109A-CCA4-1A4E-BBE4-2DBFC840547A}">
      <dgm:prSet/>
      <dgm:spPr/>
      <dgm:t>
        <a:bodyPr/>
        <a:lstStyle/>
        <a:p>
          <a:endParaRPr lang="es-ES"/>
        </a:p>
      </dgm:t>
    </dgm:pt>
    <dgm:pt modelId="{D2BEE511-3851-5D47-96B6-33317DD31483}">
      <dgm:prSet/>
      <dgm:spPr/>
      <dgm:t>
        <a:bodyPr/>
        <a:lstStyle/>
        <a:p>
          <a:r>
            <a:rPr lang="es-MX"/>
            <a:t>La elección del medio de comunicación adecuado depende de factores como la distancia, la velocidad requerida, la calidad de la señal y la aplicación específica de la comunicación. </a:t>
          </a:r>
        </a:p>
      </dgm:t>
    </dgm:pt>
    <dgm:pt modelId="{13E15796-293A-5B48-887E-ED0ED5C2AB85}" type="parTrans" cxnId="{DDD4C02C-93E1-524F-ADCA-8086E3B7FCA4}">
      <dgm:prSet/>
      <dgm:spPr/>
      <dgm:t>
        <a:bodyPr/>
        <a:lstStyle/>
        <a:p>
          <a:endParaRPr lang="es-ES"/>
        </a:p>
      </dgm:t>
    </dgm:pt>
    <dgm:pt modelId="{396E5FDC-07BA-1D4D-9C17-E0582B9190BA}" type="sibTrans" cxnId="{DDD4C02C-93E1-524F-ADCA-8086E3B7FCA4}">
      <dgm:prSet/>
      <dgm:spPr/>
      <dgm:t>
        <a:bodyPr/>
        <a:lstStyle/>
        <a:p>
          <a:endParaRPr lang="es-ES"/>
        </a:p>
      </dgm:t>
    </dgm:pt>
    <dgm:pt modelId="{141E607F-0C5D-5743-A105-CEEB240F8E17}" type="pres">
      <dgm:prSet presAssocID="{36295393-BE12-BF4F-BBC4-E7ABAC9EF12E}" presName="linear" presStyleCnt="0">
        <dgm:presLayoutVars>
          <dgm:animLvl val="lvl"/>
          <dgm:resizeHandles val="exact"/>
        </dgm:presLayoutVars>
      </dgm:prSet>
      <dgm:spPr/>
    </dgm:pt>
    <dgm:pt modelId="{236BE807-99C2-C44C-9458-930EE853B4A3}" type="pres">
      <dgm:prSet presAssocID="{BB3AF761-60C6-9A4D-A014-FE927EBF650C}" presName="parentText" presStyleLbl="node1" presStyleIdx="0" presStyleCnt="4">
        <dgm:presLayoutVars>
          <dgm:chMax val="0"/>
          <dgm:bulletEnabled val="1"/>
        </dgm:presLayoutVars>
      </dgm:prSet>
      <dgm:spPr/>
    </dgm:pt>
    <dgm:pt modelId="{FFEBE0D8-EC6A-184F-B128-5BAA38E4A950}" type="pres">
      <dgm:prSet presAssocID="{4E5E56E4-073F-A447-842D-F7C54C14361A}" presName="spacer" presStyleCnt="0"/>
      <dgm:spPr/>
    </dgm:pt>
    <dgm:pt modelId="{1D2BD609-B3A8-CB47-9922-6914DA97A59A}" type="pres">
      <dgm:prSet presAssocID="{F7450096-3EAE-5B4F-889E-017ECD26B2C3}" presName="parentText" presStyleLbl="node1" presStyleIdx="1" presStyleCnt="4">
        <dgm:presLayoutVars>
          <dgm:chMax val="0"/>
          <dgm:bulletEnabled val="1"/>
        </dgm:presLayoutVars>
      </dgm:prSet>
      <dgm:spPr/>
    </dgm:pt>
    <dgm:pt modelId="{8DC364AE-65EE-154A-BD9A-389D8C27FD8D}" type="pres">
      <dgm:prSet presAssocID="{B11D45F0-5CE9-D84D-B43A-4E41A54808D5}" presName="spacer" presStyleCnt="0"/>
      <dgm:spPr/>
    </dgm:pt>
    <dgm:pt modelId="{0737FE65-DD5F-CA4A-BB32-BD6076208C8D}" type="pres">
      <dgm:prSet presAssocID="{5DB239ED-38C4-B847-87EA-E976A0E5663B}" presName="parentText" presStyleLbl="node1" presStyleIdx="2" presStyleCnt="4">
        <dgm:presLayoutVars>
          <dgm:chMax val="0"/>
          <dgm:bulletEnabled val="1"/>
        </dgm:presLayoutVars>
      </dgm:prSet>
      <dgm:spPr/>
    </dgm:pt>
    <dgm:pt modelId="{7092F345-1351-2148-88F3-EEFB8158167C}" type="pres">
      <dgm:prSet presAssocID="{5B2076B6-DCE0-0442-A172-4A86734122C9}" presName="spacer" presStyleCnt="0"/>
      <dgm:spPr/>
    </dgm:pt>
    <dgm:pt modelId="{FFDA85FD-EE72-C840-9847-67EEA41280AB}" type="pres">
      <dgm:prSet presAssocID="{D2BEE511-3851-5D47-96B6-33317DD31483}" presName="parentText" presStyleLbl="node1" presStyleIdx="3" presStyleCnt="4">
        <dgm:presLayoutVars>
          <dgm:chMax val="0"/>
          <dgm:bulletEnabled val="1"/>
        </dgm:presLayoutVars>
      </dgm:prSet>
      <dgm:spPr/>
    </dgm:pt>
  </dgm:ptLst>
  <dgm:cxnLst>
    <dgm:cxn modelId="{112D3311-9271-804A-93CE-9DA816BB80B1}" type="presOf" srcId="{5DB239ED-38C4-B847-87EA-E976A0E5663B}" destId="{0737FE65-DD5F-CA4A-BB32-BD6076208C8D}" srcOrd="0" destOrd="0" presId="urn:microsoft.com/office/officeart/2005/8/layout/vList2"/>
    <dgm:cxn modelId="{DDD4C02C-93E1-524F-ADCA-8086E3B7FCA4}" srcId="{36295393-BE12-BF4F-BBC4-E7ABAC9EF12E}" destId="{D2BEE511-3851-5D47-96B6-33317DD31483}" srcOrd="3" destOrd="0" parTransId="{13E15796-293A-5B48-887E-ED0ED5C2AB85}" sibTransId="{396E5FDC-07BA-1D4D-9C17-E0582B9190BA}"/>
    <dgm:cxn modelId="{BCDB109A-CCA4-1A4E-BBE4-2DBFC840547A}" srcId="{36295393-BE12-BF4F-BBC4-E7ABAC9EF12E}" destId="{5DB239ED-38C4-B847-87EA-E976A0E5663B}" srcOrd="2" destOrd="0" parTransId="{7185F765-461F-2D4E-817B-C9057A0B1BDA}" sibTransId="{5B2076B6-DCE0-0442-A172-4A86734122C9}"/>
    <dgm:cxn modelId="{2DCC4DA6-1323-3746-9823-10EF73B80BB9}" type="presOf" srcId="{36295393-BE12-BF4F-BBC4-E7ABAC9EF12E}" destId="{141E607F-0C5D-5743-A105-CEEB240F8E17}" srcOrd="0" destOrd="0" presId="urn:microsoft.com/office/officeart/2005/8/layout/vList2"/>
    <dgm:cxn modelId="{9B00ACB0-E14A-8A46-B90E-AAF27050A244}" type="presOf" srcId="{F7450096-3EAE-5B4F-889E-017ECD26B2C3}" destId="{1D2BD609-B3A8-CB47-9922-6914DA97A59A}" srcOrd="0" destOrd="0" presId="urn:microsoft.com/office/officeart/2005/8/layout/vList2"/>
    <dgm:cxn modelId="{BA9B7EBA-6821-7844-875E-A9451DB21CFA}" type="presOf" srcId="{D2BEE511-3851-5D47-96B6-33317DD31483}" destId="{FFDA85FD-EE72-C840-9847-67EEA41280AB}" srcOrd="0" destOrd="0" presId="urn:microsoft.com/office/officeart/2005/8/layout/vList2"/>
    <dgm:cxn modelId="{478A69E1-9DCB-0648-B2DC-D0506069A9D9}" srcId="{36295393-BE12-BF4F-BBC4-E7ABAC9EF12E}" destId="{F7450096-3EAE-5B4F-889E-017ECD26B2C3}" srcOrd="1" destOrd="0" parTransId="{708763C6-DF9E-C54E-B2ED-A9F6AC127E28}" sibTransId="{B11D45F0-5CE9-D84D-B43A-4E41A54808D5}"/>
    <dgm:cxn modelId="{F8F24EF5-B149-994B-83BC-C08F7BF70347}" type="presOf" srcId="{BB3AF761-60C6-9A4D-A014-FE927EBF650C}" destId="{236BE807-99C2-C44C-9458-930EE853B4A3}" srcOrd="0" destOrd="0" presId="urn:microsoft.com/office/officeart/2005/8/layout/vList2"/>
    <dgm:cxn modelId="{B4C599F9-B131-4448-A004-97F348AA672D}" srcId="{36295393-BE12-BF4F-BBC4-E7ABAC9EF12E}" destId="{BB3AF761-60C6-9A4D-A014-FE927EBF650C}" srcOrd="0" destOrd="0" parTransId="{586459CB-85A8-8847-B221-69F269E52DF4}" sibTransId="{4E5E56E4-073F-A447-842D-F7C54C14361A}"/>
    <dgm:cxn modelId="{714EFA7D-C0B8-5842-868C-B2774E0EE903}" type="presParOf" srcId="{141E607F-0C5D-5743-A105-CEEB240F8E17}" destId="{236BE807-99C2-C44C-9458-930EE853B4A3}" srcOrd="0" destOrd="0" presId="urn:microsoft.com/office/officeart/2005/8/layout/vList2"/>
    <dgm:cxn modelId="{9FDF26DE-7F29-6E4B-9808-3399C1E416C3}" type="presParOf" srcId="{141E607F-0C5D-5743-A105-CEEB240F8E17}" destId="{FFEBE0D8-EC6A-184F-B128-5BAA38E4A950}" srcOrd="1" destOrd="0" presId="urn:microsoft.com/office/officeart/2005/8/layout/vList2"/>
    <dgm:cxn modelId="{29FAFDD5-BCDC-D540-9CF8-C811BD8A8127}" type="presParOf" srcId="{141E607F-0C5D-5743-A105-CEEB240F8E17}" destId="{1D2BD609-B3A8-CB47-9922-6914DA97A59A}" srcOrd="2" destOrd="0" presId="urn:microsoft.com/office/officeart/2005/8/layout/vList2"/>
    <dgm:cxn modelId="{98E22ABA-7DA6-264F-A827-2BBC4F34C335}" type="presParOf" srcId="{141E607F-0C5D-5743-A105-CEEB240F8E17}" destId="{8DC364AE-65EE-154A-BD9A-389D8C27FD8D}" srcOrd="3" destOrd="0" presId="urn:microsoft.com/office/officeart/2005/8/layout/vList2"/>
    <dgm:cxn modelId="{1CF1D7F8-7764-804F-B4CD-C0AE6EBD881C}" type="presParOf" srcId="{141E607F-0C5D-5743-A105-CEEB240F8E17}" destId="{0737FE65-DD5F-CA4A-BB32-BD6076208C8D}" srcOrd="4" destOrd="0" presId="urn:microsoft.com/office/officeart/2005/8/layout/vList2"/>
    <dgm:cxn modelId="{F223ED20-D5FB-2146-9450-CE9AFAFEB6BF}" type="presParOf" srcId="{141E607F-0C5D-5743-A105-CEEB240F8E17}" destId="{7092F345-1351-2148-88F3-EEFB8158167C}" srcOrd="5" destOrd="0" presId="urn:microsoft.com/office/officeart/2005/8/layout/vList2"/>
    <dgm:cxn modelId="{21988591-8E56-0C41-ADBE-E14A3D6562E8}" type="presParOf" srcId="{141E607F-0C5D-5743-A105-CEEB240F8E17}" destId="{FFDA85FD-EE72-C840-9847-67EEA41280AB}"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B81F922-9EF2-FB4E-9843-26F6DECF634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3EB6D533-F028-F244-93E7-142FEC27B3CC}">
      <dgm:prSet/>
      <dgm:spPr/>
      <dgm:t>
        <a:bodyPr/>
        <a:lstStyle/>
        <a:p>
          <a:r>
            <a:rPr lang="es-MX"/>
            <a:t>1. Medios de Comunicación Físicos:</a:t>
          </a:r>
        </a:p>
      </dgm:t>
    </dgm:pt>
    <dgm:pt modelId="{E1E722EA-1232-5B43-88F8-DF0E820B68BE}" type="parTrans" cxnId="{3422F2B8-4DBE-734A-A22C-F5AD69744C95}">
      <dgm:prSet/>
      <dgm:spPr/>
      <dgm:t>
        <a:bodyPr/>
        <a:lstStyle/>
        <a:p>
          <a:endParaRPr lang="es-ES"/>
        </a:p>
      </dgm:t>
    </dgm:pt>
    <dgm:pt modelId="{6E038FC7-C901-6E43-B96B-05AA6748DE98}" type="sibTrans" cxnId="{3422F2B8-4DBE-734A-A22C-F5AD69744C95}">
      <dgm:prSet/>
      <dgm:spPr/>
      <dgm:t>
        <a:bodyPr/>
        <a:lstStyle/>
        <a:p>
          <a:endParaRPr lang="es-ES"/>
        </a:p>
      </dgm:t>
    </dgm:pt>
    <dgm:pt modelId="{6FA3D3E2-06EB-044C-8EA4-3968D4C6A368}">
      <dgm:prSet/>
      <dgm:spPr/>
      <dgm:t>
        <a:bodyPr/>
        <a:lstStyle/>
        <a:p>
          <a:r>
            <a:rPr lang="es-MX"/>
            <a:t>Cable de Cobre: Utilizado en redes telefónicas y de datos, como DSL (línea de abonado digital).</a:t>
          </a:r>
        </a:p>
      </dgm:t>
    </dgm:pt>
    <dgm:pt modelId="{9CE0DE1A-6F84-0845-90B4-924240D253C0}" type="parTrans" cxnId="{0DD8FE79-1742-654C-9AD7-2D3BDE2E28C5}">
      <dgm:prSet/>
      <dgm:spPr/>
      <dgm:t>
        <a:bodyPr/>
        <a:lstStyle/>
        <a:p>
          <a:endParaRPr lang="es-ES"/>
        </a:p>
      </dgm:t>
    </dgm:pt>
    <dgm:pt modelId="{AB4E2A13-67F2-4048-84E3-C8DF201B5AD0}" type="sibTrans" cxnId="{0DD8FE79-1742-654C-9AD7-2D3BDE2E28C5}">
      <dgm:prSet/>
      <dgm:spPr/>
      <dgm:t>
        <a:bodyPr/>
        <a:lstStyle/>
        <a:p>
          <a:endParaRPr lang="es-ES"/>
        </a:p>
      </dgm:t>
    </dgm:pt>
    <dgm:pt modelId="{35AE5FDD-C32B-6646-9568-F7411208B354}">
      <dgm:prSet/>
      <dgm:spPr/>
      <dgm:t>
        <a:bodyPr/>
        <a:lstStyle/>
        <a:p>
          <a:r>
            <a:rPr lang="es-MX"/>
            <a:t>Fibra Óptica: Un cable de vidrio o plástico que utiliza pulsos de luz para transmitir datos a alta velocidad.</a:t>
          </a:r>
        </a:p>
      </dgm:t>
    </dgm:pt>
    <dgm:pt modelId="{18CE7FC0-7BA1-444B-9A02-82A1DF1A348A}" type="parTrans" cxnId="{1F32D666-D7AA-BC42-A331-91D031B07D30}">
      <dgm:prSet/>
      <dgm:spPr/>
      <dgm:t>
        <a:bodyPr/>
        <a:lstStyle/>
        <a:p>
          <a:endParaRPr lang="es-ES"/>
        </a:p>
      </dgm:t>
    </dgm:pt>
    <dgm:pt modelId="{B414DE04-6F1A-3342-9CE9-F76123CC15E9}" type="sibTrans" cxnId="{1F32D666-D7AA-BC42-A331-91D031B07D30}">
      <dgm:prSet/>
      <dgm:spPr/>
      <dgm:t>
        <a:bodyPr/>
        <a:lstStyle/>
        <a:p>
          <a:endParaRPr lang="es-ES"/>
        </a:p>
      </dgm:t>
    </dgm:pt>
    <dgm:pt modelId="{1C449CF1-AD95-7145-9CAD-98EA624A395B}">
      <dgm:prSet/>
      <dgm:spPr/>
      <dgm:t>
        <a:bodyPr/>
        <a:lstStyle/>
        <a:p>
          <a:r>
            <a:rPr lang="es-MX"/>
            <a:t>Cable Coaxial: Utilizado en sistemas de televisión por cable y algunas redes de datos.</a:t>
          </a:r>
        </a:p>
      </dgm:t>
    </dgm:pt>
    <dgm:pt modelId="{1AE5A942-738F-3348-A010-485B0EDF1A5B}" type="parTrans" cxnId="{9C2D398D-5DA4-014F-8F06-3D3F26E651D7}">
      <dgm:prSet/>
      <dgm:spPr/>
      <dgm:t>
        <a:bodyPr/>
        <a:lstStyle/>
        <a:p>
          <a:endParaRPr lang="es-ES"/>
        </a:p>
      </dgm:t>
    </dgm:pt>
    <dgm:pt modelId="{C3BF1822-064B-6B4A-A29E-1008FCAC091F}" type="sibTrans" cxnId="{9C2D398D-5DA4-014F-8F06-3D3F26E651D7}">
      <dgm:prSet/>
      <dgm:spPr/>
      <dgm:t>
        <a:bodyPr/>
        <a:lstStyle/>
        <a:p>
          <a:endParaRPr lang="es-ES"/>
        </a:p>
      </dgm:t>
    </dgm:pt>
    <dgm:pt modelId="{0E8EB941-F409-A146-A476-B751F1BA3FA5}">
      <dgm:prSet/>
      <dgm:spPr/>
      <dgm:t>
        <a:bodyPr/>
        <a:lstStyle/>
        <a:p>
          <a:r>
            <a:rPr lang="es-MX" dirty="0"/>
            <a:t>Par Trenzado: Cable formado por dos alambres trenzados y utilizado en redes Ethernet.</a:t>
          </a:r>
        </a:p>
      </dgm:t>
    </dgm:pt>
    <dgm:pt modelId="{8B08B629-4C2E-434F-8A65-07A7A6C429C9}" type="parTrans" cxnId="{BC6BB878-29FE-734C-BF26-DE3C716F249C}">
      <dgm:prSet/>
      <dgm:spPr/>
      <dgm:t>
        <a:bodyPr/>
        <a:lstStyle/>
        <a:p>
          <a:endParaRPr lang="es-ES"/>
        </a:p>
      </dgm:t>
    </dgm:pt>
    <dgm:pt modelId="{3DD8778F-3BA8-C045-829C-143AB66D9598}" type="sibTrans" cxnId="{BC6BB878-29FE-734C-BF26-DE3C716F249C}">
      <dgm:prSet/>
      <dgm:spPr/>
      <dgm:t>
        <a:bodyPr/>
        <a:lstStyle/>
        <a:p>
          <a:endParaRPr lang="es-ES"/>
        </a:p>
      </dgm:t>
    </dgm:pt>
    <dgm:pt modelId="{5FE8C1AF-E593-B143-BE7D-3BC4EF78A31E}">
      <dgm:prSet/>
      <dgm:spPr/>
      <dgm:t>
        <a:bodyPr/>
        <a:lstStyle/>
        <a:p>
          <a:r>
            <a:rPr lang="es-MX"/>
            <a:t>2. Medios de Comunicación Inalámbricos:</a:t>
          </a:r>
        </a:p>
      </dgm:t>
    </dgm:pt>
    <dgm:pt modelId="{64CAFA15-9F54-E34D-B94D-43F3A9E00AF8}" type="parTrans" cxnId="{2CFE6482-BF6F-864F-9B55-783789B3CB51}">
      <dgm:prSet/>
      <dgm:spPr/>
      <dgm:t>
        <a:bodyPr/>
        <a:lstStyle/>
        <a:p>
          <a:endParaRPr lang="es-ES"/>
        </a:p>
      </dgm:t>
    </dgm:pt>
    <dgm:pt modelId="{DF0E1600-BA5A-F54C-A515-13D39D01D801}" type="sibTrans" cxnId="{2CFE6482-BF6F-864F-9B55-783789B3CB51}">
      <dgm:prSet/>
      <dgm:spPr/>
      <dgm:t>
        <a:bodyPr/>
        <a:lstStyle/>
        <a:p>
          <a:endParaRPr lang="es-ES"/>
        </a:p>
      </dgm:t>
    </dgm:pt>
    <dgm:pt modelId="{D5D1E73B-1A2A-FE45-9FA1-407388C0F920}">
      <dgm:prSet/>
      <dgm:spPr/>
      <dgm:t>
        <a:bodyPr/>
        <a:lstStyle/>
        <a:p>
          <a:r>
            <a:rPr lang="es-MX"/>
            <a:t>Ondas de Radio: Se utilizan en radios FM, sistemas de comunicación móvil y Wi-Fi.</a:t>
          </a:r>
        </a:p>
      </dgm:t>
    </dgm:pt>
    <dgm:pt modelId="{55F0FBDE-47E7-DA4A-AC15-ABE20FA604E3}" type="parTrans" cxnId="{9005C0A5-7958-D347-B60B-49E38F2C4DF5}">
      <dgm:prSet/>
      <dgm:spPr/>
      <dgm:t>
        <a:bodyPr/>
        <a:lstStyle/>
        <a:p>
          <a:endParaRPr lang="es-ES"/>
        </a:p>
      </dgm:t>
    </dgm:pt>
    <dgm:pt modelId="{1AC4B854-7245-EF4A-B5E7-3679FE9BA365}" type="sibTrans" cxnId="{9005C0A5-7958-D347-B60B-49E38F2C4DF5}">
      <dgm:prSet/>
      <dgm:spPr/>
      <dgm:t>
        <a:bodyPr/>
        <a:lstStyle/>
        <a:p>
          <a:endParaRPr lang="es-ES"/>
        </a:p>
      </dgm:t>
    </dgm:pt>
    <dgm:pt modelId="{29A549C2-0EAB-A943-BDA3-D2638FE1ADFA}">
      <dgm:prSet/>
      <dgm:spPr/>
      <dgm:t>
        <a:bodyPr/>
        <a:lstStyle/>
        <a:p>
          <a:r>
            <a:rPr lang="es-MX"/>
            <a:t>Microondas: Se utilizan en comunicaciones a larga distancia y en redes inalámbricas de área local (WiMAX).</a:t>
          </a:r>
        </a:p>
      </dgm:t>
    </dgm:pt>
    <dgm:pt modelId="{B13FDEF1-A407-7449-80DB-B0DC3005BFCA}" type="parTrans" cxnId="{2CCFEAFE-1795-5442-9551-C8F43E7B2DE0}">
      <dgm:prSet/>
      <dgm:spPr/>
      <dgm:t>
        <a:bodyPr/>
        <a:lstStyle/>
        <a:p>
          <a:endParaRPr lang="es-ES"/>
        </a:p>
      </dgm:t>
    </dgm:pt>
    <dgm:pt modelId="{22D3B39E-A93F-6348-A989-1B6E0865B26A}" type="sibTrans" cxnId="{2CCFEAFE-1795-5442-9551-C8F43E7B2DE0}">
      <dgm:prSet/>
      <dgm:spPr/>
      <dgm:t>
        <a:bodyPr/>
        <a:lstStyle/>
        <a:p>
          <a:endParaRPr lang="es-ES"/>
        </a:p>
      </dgm:t>
    </dgm:pt>
    <dgm:pt modelId="{D59DA81E-1D7D-DA42-A463-5D448D984011}">
      <dgm:prSet/>
      <dgm:spPr/>
      <dgm:t>
        <a:bodyPr/>
        <a:lstStyle/>
        <a:p>
          <a:r>
            <a:rPr lang="es-MX"/>
            <a:t>Satélites: Comunicaciones vía satélite para la transmisión de datos, televisión y voz en áreas remotas.</a:t>
          </a:r>
        </a:p>
      </dgm:t>
    </dgm:pt>
    <dgm:pt modelId="{51B0AEC3-7ABF-6B48-940E-851740D55197}" type="parTrans" cxnId="{E1D031F6-D3A0-F549-A60A-36C5A80CE032}">
      <dgm:prSet/>
      <dgm:spPr/>
      <dgm:t>
        <a:bodyPr/>
        <a:lstStyle/>
        <a:p>
          <a:endParaRPr lang="es-ES"/>
        </a:p>
      </dgm:t>
    </dgm:pt>
    <dgm:pt modelId="{6D5C7545-EEA2-EB49-81CF-9DEA6C25104A}" type="sibTrans" cxnId="{E1D031F6-D3A0-F549-A60A-36C5A80CE032}">
      <dgm:prSet/>
      <dgm:spPr/>
      <dgm:t>
        <a:bodyPr/>
        <a:lstStyle/>
        <a:p>
          <a:endParaRPr lang="es-ES"/>
        </a:p>
      </dgm:t>
    </dgm:pt>
    <dgm:pt modelId="{9E297F0F-6527-5A43-8549-0F8FCC563396}">
      <dgm:prSet/>
      <dgm:spPr/>
      <dgm:t>
        <a:bodyPr/>
        <a:lstStyle/>
        <a:p>
          <a:r>
            <a:rPr lang="es-MX"/>
            <a:t>Infrarrojo: Se utiliza en controles remotos y algunos sistemas de comunicación de corto alcance. </a:t>
          </a:r>
        </a:p>
      </dgm:t>
    </dgm:pt>
    <dgm:pt modelId="{710F3A69-1FA5-B949-9726-5856AF7D6B76}" type="parTrans" cxnId="{D06E9F95-C9AC-5843-A515-8E8916C5CB9F}">
      <dgm:prSet/>
      <dgm:spPr/>
      <dgm:t>
        <a:bodyPr/>
        <a:lstStyle/>
        <a:p>
          <a:endParaRPr lang="es-ES"/>
        </a:p>
      </dgm:t>
    </dgm:pt>
    <dgm:pt modelId="{AE63D1E2-70F4-0C40-9082-5537F1EB4731}" type="sibTrans" cxnId="{D06E9F95-C9AC-5843-A515-8E8916C5CB9F}">
      <dgm:prSet/>
      <dgm:spPr/>
      <dgm:t>
        <a:bodyPr/>
        <a:lstStyle/>
        <a:p>
          <a:endParaRPr lang="es-ES"/>
        </a:p>
      </dgm:t>
    </dgm:pt>
    <dgm:pt modelId="{5207BF6E-AF75-274E-BFD4-69BCE9EF9E38}" type="pres">
      <dgm:prSet presAssocID="{2B81F922-9EF2-FB4E-9843-26F6DECF634E}" presName="linear" presStyleCnt="0">
        <dgm:presLayoutVars>
          <dgm:animLvl val="lvl"/>
          <dgm:resizeHandles val="exact"/>
        </dgm:presLayoutVars>
      </dgm:prSet>
      <dgm:spPr/>
    </dgm:pt>
    <dgm:pt modelId="{A898AE2F-74A7-7C49-AAB5-D0A4511901FA}" type="pres">
      <dgm:prSet presAssocID="{3EB6D533-F028-F244-93E7-142FEC27B3CC}" presName="parentText" presStyleLbl="node1" presStyleIdx="0" presStyleCnt="2">
        <dgm:presLayoutVars>
          <dgm:chMax val="0"/>
          <dgm:bulletEnabled val="1"/>
        </dgm:presLayoutVars>
      </dgm:prSet>
      <dgm:spPr/>
    </dgm:pt>
    <dgm:pt modelId="{47FBD529-A0BE-2F4D-812A-A6DCEEBE956D}" type="pres">
      <dgm:prSet presAssocID="{3EB6D533-F028-F244-93E7-142FEC27B3CC}" presName="childText" presStyleLbl="revTx" presStyleIdx="0" presStyleCnt="2">
        <dgm:presLayoutVars>
          <dgm:bulletEnabled val="1"/>
        </dgm:presLayoutVars>
      </dgm:prSet>
      <dgm:spPr/>
    </dgm:pt>
    <dgm:pt modelId="{DD852D87-AF34-124C-9505-62E3170A987B}" type="pres">
      <dgm:prSet presAssocID="{5FE8C1AF-E593-B143-BE7D-3BC4EF78A31E}" presName="parentText" presStyleLbl="node1" presStyleIdx="1" presStyleCnt="2">
        <dgm:presLayoutVars>
          <dgm:chMax val="0"/>
          <dgm:bulletEnabled val="1"/>
        </dgm:presLayoutVars>
      </dgm:prSet>
      <dgm:spPr/>
    </dgm:pt>
    <dgm:pt modelId="{EE22D968-8F07-2E46-B07B-7353B40505A3}" type="pres">
      <dgm:prSet presAssocID="{5FE8C1AF-E593-B143-BE7D-3BC4EF78A31E}" presName="childText" presStyleLbl="revTx" presStyleIdx="1" presStyleCnt="2">
        <dgm:presLayoutVars>
          <dgm:bulletEnabled val="1"/>
        </dgm:presLayoutVars>
      </dgm:prSet>
      <dgm:spPr/>
    </dgm:pt>
  </dgm:ptLst>
  <dgm:cxnLst>
    <dgm:cxn modelId="{E7035F06-10E6-7B44-9F80-08C8911EAD23}" type="presOf" srcId="{D5D1E73B-1A2A-FE45-9FA1-407388C0F920}" destId="{EE22D968-8F07-2E46-B07B-7353B40505A3}" srcOrd="0" destOrd="0" presId="urn:microsoft.com/office/officeart/2005/8/layout/vList2"/>
    <dgm:cxn modelId="{7C64BC0C-5DB2-2749-B282-CCD8EB8EC6EE}" type="presOf" srcId="{5FE8C1AF-E593-B143-BE7D-3BC4EF78A31E}" destId="{DD852D87-AF34-124C-9505-62E3170A987B}" srcOrd="0" destOrd="0" presId="urn:microsoft.com/office/officeart/2005/8/layout/vList2"/>
    <dgm:cxn modelId="{38AF3D19-7176-E647-8596-24F91E7BB0C8}" type="presOf" srcId="{D59DA81E-1D7D-DA42-A463-5D448D984011}" destId="{EE22D968-8F07-2E46-B07B-7353B40505A3}" srcOrd="0" destOrd="2" presId="urn:microsoft.com/office/officeart/2005/8/layout/vList2"/>
    <dgm:cxn modelId="{0735CD3B-4791-C348-A353-F9BED77FF62D}" type="presOf" srcId="{6FA3D3E2-06EB-044C-8EA4-3968D4C6A368}" destId="{47FBD529-A0BE-2F4D-812A-A6DCEEBE956D}" srcOrd="0" destOrd="0" presId="urn:microsoft.com/office/officeart/2005/8/layout/vList2"/>
    <dgm:cxn modelId="{31992F3F-9B24-2F47-9E78-56B5D7131A63}" type="presOf" srcId="{29A549C2-0EAB-A943-BDA3-D2638FE1ADFA}" destId="{EE22D968-8F07-2E46-B07B-7353B40505A3}" srcOrd="0" destOrd="1" presId="urn:microsoft.com/office/officeart/2005/8/layout/vList2"/>
    <dgm:cxn modelId="{185FE93F-273A-1542-8B32-1885A31C6861}" type="presOf" srcId="{0E8EB941-F409-A146-A476-B751F1BA3FA5}" destId="{47FBD529-A0BE-2F4D-812A-A6DCEEBE956D}" srcOrd="0" destOrd="3" presId="urn:microsoft.com/office/officeart/2005/8/layout/vList2"/>
    <dgm:cxn modelId="{D7180D61-F216-EE48-9B30-8016EF424903}" type="presOf" srcId="{2B81F922-9EF2-FB4E-9843-26F6DECF634E}" destId="{5207BF6E-AF75-274E-BFD4-69BCE9EF9E38}" srcOrd="0" destOrd="0" presId="urn:microsoft.com/office/officeart/2005/8/layout/vList2"/>
    <dgm:cxn modelId="{1F32D666-D7AA-BC42-A331-91D031B07D30}" srcId="{3EB6D533-F028-F244-93E7-142FEC27B3CC}" destId="{35AE5FDD-C32B-6646-9568-F7411208B354}" srcOrd="1" destOrd="0" parTransId="{18CE7FC0-7BA1-444B-9A02-82A1DF1A348A}" sibTransId="{B414DE04-6F1A-3342-9CE9-F76123CC15E9}"/>
    <dgm:cxn modelId="{BC6BB878-29FE-734C-BF26-DE3C716F249C}" srcId="{3EB6D533-F028-F244-93E7-142FEC27B3CC}" destId="{0E8EB941-F409-A146-A476-B751F1BA3FA5}" srcOrd="3" destOrd="0" parTransId="{8B08B629-4C2E-434F-8A65-07A7A6C429C9}" sibTransId="{3DD8778F-3BA8-C045-829C-143AB66D9598}"/>
    <dgm:cxn modelId="{0DD8FE79-1742-654C-9AD7-2D3BDE2E28C5}" srcId="{3EB6D533-F028-F244-93E7-142FEC27B3CC}" destId="{6FA3D3E2-06EB-044C-8EA4-3968D4C6A368}" srcOrd="0" destOrd="0" parTransId="{9CE0DE1A-6F84-0845-90B4-924240D253C0}" sibTransId="{AB4E2A13-67F2-4048-84E3-C8DF201B5AD0}"/>
    <dgm:cxn modelId="{2CFE6482-BF6F-864F-9B55-783789B3CB51}" srcId="{2B81F922-9EF2-FB4E-9843-26F6DECF634E}" destId="{5FE8C1AF-E593-B143-BE7D-3BC4EF78A31E}" srcOrd="1" destOrd="0" parTransId="{64CAFA15-9F54-E34D-B94D-43F3A9E00AF8}" sibTransId="{DF0E1600-BA5A-F54C-A515-13D39D01D801}"/>
    <dgm:cxn modelId="{9C2D398D-5DA4-014F-8F06-3D3F26E651D7}" srcId="{3EB6D533-F028-F244-93E7-142FEC27B3CC}" destId="{1C449CF1-AD95-7145-9CAD-98EA624A395B}" srcOrd="2" destOrd="0" parTransId="{1AE5A942-738F-3348-A010-485B0EDF1A5B}" sibTransId="{C3BF1822-064B-6B4A-A29E-1008FCAC091F}"/>
    <dgm:cxn modelId="{D06E9F95-C9AC-5843-A515-8E8916C5CB9F}" srcId="{5FE8C1AF-E593-B143-BE7D-3BC4EF78A31E}" destId="{9E297F0F-6527-5A43-8549-0F8FCC563396}" srcOrd="3" destOrd="0" parTransId="{710F3A69-1FA5-B949-9726-5856AF7D6B76}" sibTransId="{AE63D1E2-70F4-0C40-9082-5537F1EB4731}"/>
    <dgm:cxn modelId="{9005C0A5-7958-D347-B60B-49E38F2C4DF5}" srcId="{5FE8C1AF-E593-B143-BE7D-3BC4EF78A31E}" destId="{D5D1E73B-1A2A-FE45-9FA1-407388C0F920}" srcOrd="0" destOrd="0" parTransId="{55F0FBDE-47E7-DA4A-AC15-ABE20FA604E3}" sibTransId="{1AC4B854-7245-EF4A-B5E7-3679FE9BA365}"/>
    <dgm:cxn modelId="{3422F2B8-4DBE-734A-A22C-F5AD69744C95}" srcId="{2B81F922-9EF2-FB4E-9843-26F6DECF634E}" destId="{3EB6D533-F028-F244-93E7-142FEC27B3CC}" srcOrd="0" destOrd="0" parTransId="{E1E722EA-1232-5B43-88F8-DF0E820B68BE}" sibTransId="{6E038FC7-C901-6E43-B96B-05AA6748DE98}"/>
    <dgm:cxn modelId="{7EFDF4BF-DDAC-9E4A-9216-38C84C189209}" type="presOf" srcId="{1C449CF1-AD95-7145-9CAD-98EA624A395B}" destId="{47FBD529-A0BE-2F4D-812A-A6DCEEBE956D}" srcOrd="0" destOrd="2" presId="urn:microsoft.com/office/officeart/2005/8/layout/vList2"/>
    <dgm:cxn modelId="{84E813CE-6FE6-6A48-83D1-2CD66FB05436}" type="presOf" srcId="{3EB6D533-F028-F244-93E7-142FEC27B3CC}" destId="{A898AE2F-74A7-7C49-AAB5-D0A4511901FA}" srcOrd="0" destOrd="0" presId="urn:microsoft.com/office/officeart/2005/8/layout/vList2"/>
    <dgm:cxn modelId="{4A5BCCD2-35B4-A641-9D30-C132FFD6B114}" type="presOf" srcId="{9E297F0F-6527-5A43-8549-0F8FCC563396}" destId="{EE22D968-8F07-2E46-B07B-7353B40505A3}" srcOrd="0" destOrd="3" presId="urn:microsoft.com/office/officeart/2005/8/layout/vList2"/>
    <dgm:cxn modelId="{7FD182E1-907C-0447-90ED-97D05B41ED9B}" type="presOf" srcId="{35AE5FDD-C32B-6646-9568-F7411208B354}" destId="{47FBD529-A0BE-2F4D-812A-A6DCEEBE956D}" srcOrd="0" destOrd="1" presId="urn:microsoft.com/office/officeart/2005/8/layout/vList2"/>
    <dgm:cxn modelId="{E1D031F6-D3A0-F549-A60A-36C5A80CE032}" srcId="{5FE8C1AF-E593-B143-BE7D-3BC4EF78A31E}" destId="{D59DA81E-1D7D-DA42-A463-5D448D984011}" srcOrd="2" destOrd="0" parTransId="{51B0AEC3-7ABF-6B48-940E-851740D55197}" sibTransId="{6D5C7545-EEA2-EB49-81CF-9DEA6C25104A}"/>
    <dgm:cxn modelId="{2CCFEAFE-1795-5442-9551-C8F43E7B2DE0}" srcId="{5FE8C1AF-E593-B143-BE7D-3BC4EF78A31E}" destId="{29A549C2-0EAB-A943-BDA3-D2638FE1ADFA}" srcOrd="1" destOrd="0" parTransId="{B13FDEF1-A407-7449-80DB-B0DC3005BFCA}" sibTransId="{22D3B39E-A93F-6348-A989-1B6E0865B26A}"/>
    <dgm:cxn modelId="{2A2DEAE0-B169-0649-A10B-C8175C30E971}" type="presParOf" srcId="{5207BF6E-AF75-274E-BFD4-69BCE9EF9E38}" destId="{A898AE2F-74A7-7C49-AAB5-D0A4511901FA}" srcOrd="0" destOrd="0" presId="urn:microsoft.com/office/officeart/2005/8/layout/vList2"/>
    <dgm:cxn modelId="{8658676A-1426-DF40-8F07-38ECFD266560}" type="presParOf" srcId="{5207BF6E-AF75-274E-BFD4-69BCE9EF9E38}" destId="{47FBD529-A0BE-2F4D-812A-A6DCEEBE956D}" srcOrd="1" destOrd="0" presId="urn:microsoft.com/office/officeart/2005/8/layout/vList2"/>
    <dgm:cxn modelId="{9CC2B9C9-A89B-1449-852B-88BEC0297EFF}" type="presParOf" srcId="{5207BF6E-AF75-274E-BFD4-69BCE9EF9E38}" destId="{DD852D87-AF34-124C-9505-62E3170A987B}" srcOrd="2" destOrd="0" presId="urn:microsoft.com/office/officeart/2005/8/layout/vList2"/>
    <dgm:cxn modelId="{5546181A-BA82-BE4E-98F3-9BE23AC101BD}" type="presParOf" srcId="{5207BF6E-AF75-274E-BFD4-69BCE9EF9E38}" destId="{EE22D968-8F07-2E46-B07B-7353B40505A3}"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CB4B5DE-ABAE-7947-B2B3-AE07E25B527C}"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s-ES"/>
        </a:p>
      </dgm:t>
    </dgm:pt>
    <dgm:pt modelId="{4888C3EB-D91B-1E4C-AA2B-C258A8574A46}">
      <dgm:prSet/>
      <dgm:spPr/>
      <dgm:t>
        <a:bodyPr/>
        <a:lstStyle/>
        <a:p>
          <a:r>
            <a:rPr lang="es-MX"/>
            <a:t>3. Medios de Comunicación Ópticos:</a:t>
          </a:r>
        </a:p>
      </dgm:t>
    </dgm:pt>
    <dgm:pt modelId="{C91A1890-44E6-2845-BC10-8CDD1E27B08B}" type="parTrans" cxnId="{CE9F44CF-9E35-AB4F-A288-51C39C9C90B7}">
      <dgm:prSet/>
      <dgm:spPr/>
      <dgm:t>
        <a:bodyPr/>
        <a:lstStyle/>
        <a:p>
          <a:endParaRPr lang="es-ES"/>
        </a:p>
      </dgm:t>
    </dgm:pt>
    <dgm:pt modelId="{30620DE4-4BE9-E24A-AE14-28830EFCCEC6}" type="sibTrans" cxnId="{CE9F44CF-9E35-AB4F-A288-51C39C9C90B7}">
      <dgm:prSet/>
      <dgm:spPr/>
      <dgm:t>
        <a:bodyPr/>
        <a:lstStyle/>
        <a:p>
          <a:endParaRPr lang="es-ES"/>
        </a:p>
      </dgm:t>
    </dgm:pt>
    <dgm:pt modelId="{6B3DC15A-0CC0-AC4E-8E4B-DFA59B465BAE}">
      <dgm:prSet/>
      <dgm:spPr/>
      <dgm:t>
        <a:bodyPr/>
        <a:lstStyle/>
        <a:p>
          <a:r>
            <a:rPr lang="es-MX"/>
            <a:t>Fibra Óptica: La fibra óptica es un medio de comunicación óptico que utiliza señales de luz para transmitir datos a través de cables de vidrio o plástico.</a:t>
          </a:r>
        </a:p>
      </dgm:t>
    </dgm:pt>
    <dgm:pt modelId="{3498DEF5-47A6-DC47-8035-FCA2644AF34F}" type="parTrans" cxnId="{18279C73-1B2A-8F47-8D49-4A8D19A1D990}">
      <dgm:prSet/>
      <dgm:spPr/>
      <dgm:t>
        <a:bodyPr/>
        <a:lstStyle/>
        <a:p>
          <a:endParaRPr lang="es-ES"/>
        </a:p>
      </dgm:t>
    </dgm:pt>
    <dgm:pt modelId="{F682450F-49CE-AB4B-93A2-270AC68E0857}" type="sibTrans" cxnId="{18279C73-1B2A-8F47-8D49-4A8D19A1D990}">
      <dgm:prSet/>
      <dgm:spPr/>
      <dgm:t>
        <a:bodyPr/>
        <a:lstStyle/>
        <a:p>
          <a:endParaRPr lang="es-ES"/>
        </a:p>
      </dgm:t>
    </dgm:pt>
    <dgm:pt modelId="{6EDEA353-D314-F145-B763-0EE1DC5788E5}">
      <dgm:prSet/>
      <dgm:spPr/>
      <dgm:t>
        <a:bodyPr/>
        <a:lstStyle/>
        <a:p>
          <a:r>
            <a:rPr lang="es-MX"/>
            <a:t>Láser: Se utiliza en aplicaciones de comunicación óptica y transmisión de datos a alta velocidad.</a:t>
          </a:r>
        </a:p>
      </dgm:t>
    </dgm:pt>
    <dgm:pt modelId="{0D247FD3-7204-794E-91DB-D52E22AA064B}" type="parTrans" cxnId="{F5AB7246-5231-DF4F-AB60-96333893CA6E}">
      <dgm:prSet/>
      <dgm:spPr/>
      <dgm:t>
        <a:bodyPr/>
        <a:lstStyle/>
        <a:p>
          <a:endParaRPr lang="es-ES"/>
        </a:p>
      </dgm:t>
    </dgm:pt>
    <dgm:pt modelId="{C12E59E8-CC12-2242-8309-9EAB214F8FD8}" type="sibTrans" cxnId="{F5AB7246-5231-DF4F-AB60-96333893CA6E}">
      <dgm:prSet/>
      <dgm:spPr/>
      <dgm:t>
        <a:bodyPr/>
        <a:lstStyle/>
        <a:p>
          <a:endParaRPr lang="es-ES"/>
        </a:p>
      </dgm:t>
    </dgm:pt>
    <dgm:pt modelId="{48A95042-0C53-AA42-8612-8806DF50A7C6}">
      <dgm:prSet/>
      <dgm:spPr/>
      <dgm:t>
        <a:bodyPr/>
        <a:lstStyle/>
        <a:p>
          <a:r>
            <a:rPr lang="es-MX"/>
            <a:t>4. Medios de Comunicación Electromagnéticos:</a:t>
          </a:r>
        </a:p>
      </dgm:t>
    </dgm:pt>
    <dgm:pt modelId="{231468D5-DCEA-1447-9E38-D6950B6FC45A}" type="parTrans" cxnId="{E206E0AA-C4C5-6045-90A3-EF3AFFF09796}">
      <dgm:prSet/>
      <dgm:spPr/>
      <dgm:t>
        <a:bodyPr/>
        <a:lstStyle/>
        <a:p>
          <a:endParaRPr lang="es-ES"/>
        </a:p>
      </dgm:t>
    </dgm:pt>
    <dgm:pt modelId="{348584B7-B7CA-C040-89ED-909191537D31}" type="sibTrans" cxnId="{E206E0AA-C4C5-6045-90A3-EF3AFFF09796}">
      <dgm:prSet/>
      <dgm:spPr/>
      <dgm:t>
        <a:bodyPr/>
        <a:lstStyle/>
        <a:p>
          <a:endParaRPr lang="es-ES"/>
        </a:p>
      </dgm:t>
    </dgm:pt>
    <dgm:pt modelId="{AED7BA5C-A1FB-5548-B03F-E89E0BBE510B}">
      <dgm:prSet/>
      <dgm:spPr/>
      <dgm:t>
        <a:bodyPr/>
        <a:lstStyle/>
        <a:p>
          <a:r>
            <a:rPr lang="es-MX"/>
            <a:t>Microondas Terrestres: Utilizados para la transmisión de señales a través de estaciones base y torres de repetición.</a:t>
          </a:r>
        </a:p>
      </dgm:t>
    </dgm:pt>
    <dgm:pt modelId="{264EE736-4855-8241-AA79-9A6204B68823}" type="parTrans" cxnId="{3C388F2C-0FB1-134B-9527-E1DD278F27CA}">
      <dgm:prSet/>
      <dgm:spPr/>
      <dgm:t>
        <a:bodyPr/>
        <a:lstStyle/>
        <a:p>
          <a:endParaRPr lang="es-ES"/>
        </a:p>
      </dgm:t>
    </dgm:pt>
    <dgm:pt modelId="{E8BF66C7-C6E8-6746-A07A-5DEB38A35DF0}" type="sibTrans" cxnId="{3C388F2C-0FB1-134B-9527-E1DD278F27CA}">
      <dgm:prSet/>
      <dgm:spPr/>
      <dgm:t>
        <a:bodyPr/>
        <a:lstStyle/>
        <a:p>
          <a:endParaRPr lang="es-ES"/>
        </a:p>
      </dgm:t>
    </dgm:pt>
    <dgm:pt modelId="{FBAD4AA6-1BBC-344E-9002-E1144D9E335F}">
      <dgm:prSet/>
      <dgm:spPr/>
      <dgm:t>
        <a:bodyPr/>
        <a:lstStyle/>
        <a:p>
          <a:r>
            <a:rPr lang="es-MX"/>
            <a:t>Microondas Satelitales: Se utilizan para enlaces de comunicación entre satélites y estaciones terrestres. </a:t>
          </a:r>
        </a:p>
      </dgm:t>
    </dgm:pt>
    <dgm:pt modelId="{4922CB22-5803-8F46-B189-94771A917679}" type="parTrans" cxnId="{0FC7FAEA-EDFD-3948-AB4A-4423C74179E2}">
      <dgm:prSet/>
      <dgm:spPr/>
      <dgm:t>
        <a:bodyPr/>
        <a:lstStyle/>
        <a:p>
          <a:endParaRPr lang="es-ES"/>
        </a:p>
      </dgm:t>
    </dgm:pt>
    <dgm:pt modelId="{82833074-5316-1041-9EAF-6DFED7FD34E7}" type="sibTrans" cxnId="{0FC7FAEA-EDFD-3948-AB4A-4423C74179E2}">
      <dgm:prSet/>
      <dgm:spPr/>
      <dgm:t>
        <a:bodyPr/>
        <a:lstStyle/>
        <a:p>
          <a:endParaRPr lang="es-ES"/>
        </a:p>
      </dgm:t>
    </dgm:pt>
    <dgm:pt modelId="{7B292FA7-0F78-6C4D-9BB8-4D6D51E15F38}" type="pres">
      <dgm:prSet presAssocID="{5CB4B5DE-ABAE-7947-B2B3-AE07E25B527C}" presName="linear" presStyleCnt="0">
        <dgm:presLayoutVars>
          <dgm:animLvl val="lvl"/>
          <dgm:resizeHandles val="exact"/>
        </dgm:presLayoutVars>
      </dgm:prSet>
      <dgm:spPr/>
    </dgm:pt>
    <dgm:pt modelId="{845F091C-0587-E147-AF55-0F28F8ACC8E3}" type="pres">
      <dgm:prSet presAssocID="{4888C3EB-D91B-1E4C-AA2B-C258A8574A46}" presName="parentText" presStyleLbl="node1" presStyleIdx="0" presStyleCnt="2">
        <dgm:presLayoutVars>
          <dgm:chMax val="0"/>
          <dgm:bulletEnabled val="1"/>
        </dgm:presLayoutVars>
      </dgm:prSet>
      <dgm:spPr/>
    </dgm:pt>
    <dgm:pt modelId="{0E4B117E-4664-E742-8817-3D67E69893E2}" type="pres">
      <dgm:prSet presAssocID="{4888C3EB-D91B-1E4C-AA2B-C258A8574A46}" presName="childText" presStyleLbl="revTx" presStyleIdx="0" presStyleCnt="2">
        <dgm:presLayoutVars>
          <dgm:bulletEnabled val="1"/>
        </dgm:presLayoutVars>
      </dgm:prSet>
      <dgm:spPr/>
    </dgm:pt>
    <dgm:pt modelId="{85CF8CA4-6478-E444-ABCE-92EEF426A45F}" type="pres">
      <dgm:prSet presAssocID="{48A95042-0C53-AA42-8612-8806DF50A7C6}" presName="parentText" presStyleLbl="node1" presStyleIdx="1" presStyleCnt="2">
        <dgm:presLayoutVars>
          <dgm:chMax val="0"/>
          <dgm:bulletEnabled val="1"/>
        </dgm:presLayoutVars>
      </dgm:prSet>
      <dgm:spPr/>
    </dgm:pt>
    <dgm:pt modelId="{36C7F4B6-9460-D545-A5D3-710C790CC26D}" type="pres">
      <dgm:prSet presAssocID="{48A95042-0C53-AA42-8612-8806DF50A7C6}" presName="childText" presStyleLbl="revTx" presStyleIdx="1" presStyleCnt="2">
        <dgm:presLayoutVars>
          <dgm:bulletEnabled val="1"/>
        </dgm:presLayoutVars>
      </dgm:prSet>
      <dgm:spPr/>
    </dgm:pt>
  </dgm:ptLst>
  <dgm:cxnLst>
    <dgm:cxn modelId="{BF9FB407-FD4F-254A-8297-C31213982C8D}" type="presOf" srcId="{6EDEA353-D314-F145-B763-0EE1DC5788E5}" destId="{0E4B117E-4664-E742-8817-3D67E69893E2}" srcOrd="0" destOrd="1" presId="urn:microsoft.com/office/officeart/2005/8/layout/vList2"/>
    <dgm:cxn modelId="{7EF8C32B-1C59-624C-BD14-AB57CE19F220}" type="presOf" srcId="{4888C3EB-D91B-1E4C-AA2B-C258A8574A46}" destId="{845F091C-0587-E147-AF55-0F28F8ACC8E3}" srcOrd="0" destOrd="0" presId="urn:microsoft.com/office/officeart/2005/8/layout/vList2"/>
    <dgm:cxn modelId="{3C388F2C-0FB1-134B-9527-E1DD278F27CA}" srcId="{48A95042-0C53-AA42-8612-8806DF50A7C6}" destId="{AED7BA5C-A1FB-5548-B03F-E89E0BBE510B}" srcOrd="0" destOrd="0" parTransId="{264EE736-4855-8241-AA79-9A6204B68823}" sibTransId="{E8BF66C7-C6E8-6746-A07A-5DEB38A35DF0}"/>
    <dgm:cxn modelId="{F5AB7246-5231-DF4F-AB60-96333893CA6E}" srcId="{4888C3EB-D91B-1E4C-AA2B-C258A8574A46}" destId="{6EDEA353-D314-F145-B763-0EE1DC5788E5}" srcOrd="1" destOrd="0" parTransId="{0D247FD3-7204-794E-91DB-D52E22AA064B}" sibTransId="{C12E59E8-CC12-2242-8309-9EAB214F8FD8}"/>
    <dgm:cxn modelId="{E622E857-82A1-7147-8C51-DB2C3096FD79}" type="presOf" srcId="{48A95042-0C53-AA42-8612-8806DF50A7C6}" destId="{85CF8CA4-6478-E444-ABCE-92EEF426A45F}" srcOrd="0" destOrd="0" presId="urn:microsoft.com/office/officeart/2005/8/layout/vList2"/>
    <dgm:cxn modelId="{74886A5C-B9E4-5844-B1A8-B2C340749F35}" type="presOf" srcId="{AED7BA5C-A1FB-5548-B03F-E89E0BBE510B}" destId="{36C7F4B6-9460-D545-A5D3-710C790CC26D}" srcOrd="0" destOrd="0" presId="urn:microsoft.com/office/officeart/2005/8/layout/vList2"/>
    <dgm:cxn modelId="{18279C73-1B2A-8F47-8D49-4A8D19A1D990}" srcId="{4888C3EB-D91B-1E4C-AA2B-C258A8574A46}" destId="{6B3DC15A-0CC0-AC4E-8E4B-DFA59B465BAE}" srcOrd="0" destOrd="0" parTransId="{3498DEF5-47A6-DC47-8035-FCA2644AF34F}" sibTransId="{F682450F-49CE-AB4B-93A2-270AC68E0857}"/>
    <dgm:cxn modelId="{DF61E273-0B50-8D43-A45D-26DE80F963FD}" type="presOf" srcId="{6B3DC15A-0CC0-AC4E-8E4B-DFA59B465BAE}" destId="{0E4B117E-4664-E742-8817-3D67E69893E2}" srcOrd="0" destOrd="0" presId="urn:microsoft.com/office/officeart/2005/8/layout/vList2"/>
    <dgm:cxn modelId="{B16C2189-2382-C343-B619-17B546923B46}" type="presOf" srcId="{5CB4B5DE-ABAE-7947-B2B3-AE07E25B527C}" destId="{7B292FA7-0F78-6C4D-9BB8-4D6D51E15F38}" srcOrd="0" destOrd="0" presId="urn:microsoft.com/office/officeart/2005/8/layout/vList2"/>
    <dgm:cxn modelId="{E206E0AA-C4C5-6045-90A3-EF3AFFF09796}" srcId="{5CB4B5DE-ABAE-7947-B2B3-AE07E25B527C}" destId="{48A95042-0C53-AA42-8612-8806DF50A7C6}" srcOrd="1" destOrd="0" parTransId="{231468D5-DCEA-1447-9E38-D6950B6FC45A}" sibTransId="{348584B7-B7CA-C040-89ED-909191537D31}"/>
    <dgm:cxn modelId="{CE9F44CF-9E35-AB4F-A288-51C39C9C90B7}" srcId="{5CB4B5DE-ABAE-7947-B2B3-AE07E25B527C}" destId="{4888C3EB-D91B-1E4C-AA2B-C258A8574A46}" srcOrd="0" destOrd="0" parTransId="{C91A1890-44E6-2845-BC10-8CDD1E27B08B}" sibTransId="{30620DE4-4BE9-E24A-AE14-28830EFCCEC6}"/>
    <dgm:cxn modelId="{9BDAE6DF-2632-9E40-A142-09AD77A18F85}" type="presOf" srcId="{FBAD4AA6-1BBC-344E-9002-E1144D9E335F}" destId="{36C7F4B6-9460-D545-A5D3-710C790CC26D}" srcOrd="0" destOrd="1" presId="urn:microsoft.com/office/officeart/2005/8/layout/vList2"/>
    <dgm:cxn modelId="{0FC7FAEA-EDFD-3948-AB4A-4423C74179E2}" srcId="{48A95042-0C53-AA42-8612-8806DF50A7C6}" destId="{FBAD4AA6-1BBC-344E-9002-E1144D9E335F}" srcOrd="1" destOrd="0" parTransId="{4922CB22-5803-8F46-B189-94771A917679}" sibTransId="{82833074-5316-1041-9EAF-6DFED7FD34E7}"/>
    <dgm:cxn modelId="{3E5DDD50-43BF-3240-9C03-DED1BC49578E}" type="presParOf" srcId="{7B292FA7-0F78-6C4D-9BB8-4D6D51E15F38}" destId="{845F091C-0587-E147-AF55-0F28F8ACC8E3}" srcOrd="0" destOrd="0" presId="urn:microsoft.com/office/officeart/2005/8/layout/vList2"/>
    <dgm:cxn modelId="{C65D6DFD-8462-594E-A79D-AF766FEF3B80}" type="presParOf" srcId="{7B292FA7-0F78-6C4D-9BB8-4D6D51E15F38}" destId="{0E4B117E-4664-E742-8817-3D67E69893E2}" srcOrd="1" destOrd="0" presId="urn:microsoft.com/office/officeart/2005/8/layout/vList2"/>
    <dgm:cxn modelId="{5825F5B6-C485-2F4D-96D0-67D6B5B27615}" type="presParOf" srcId="{7B292FA7-0F78-6C4D-9BB8-4D6D51E15F38}" destId="{85CF8CA4-6478-E444-ABCE-92EEF426A45F}" srcOrd="2" destOrd="0" presId="urn:microsoft.com/office/officeart/2005/8/layout/vList2"/>
    <dgm:cxn modelId="{7CB67F16-95FC-8143-9A18-F9ADEF0EC178}" type="presParOf" srcId="{7B292FA7-0F78-6C4D-9BB8-4D6D51E15F38}" destId="{36C7F4B6-9460-D545-A5D3-710C790CC26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C57A91-50F0-494D-976A-E7F94AE4BD4B}">
      <dsp:nvSpPr>
        <dsp:cNvPr id="0" name=""/>
        <dsp:cNvSpPr/>
      </dsp:nvSpPr>
      <dsp:spPr>
        <a:xfrm>
          <a:off x="0" y="471"/>
          <a:ext cx="10900719" cy="1088876"/>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marL="0" lvl="0" indent="0" algn="ctr" defTabSz="2133600">
            <a:lnSpc>
              <a:spcPct val="90000"/>
            </a:lnSpc>
            <a:spcBef>
              <a:spcPct val="0"/>
            </a:spcBef>
            <a:spcAft>
              <a:spcPct val="35000"/>
            </a:spcAft>
            <a:buNone/>
          </a:pPr>
          <a:r>
            <a:rPr lang="es-MX" sz="4800" kern="1200" dirty="0"/>
            <a:t>2.1 Fundamentos de Telecomunicaciones</a:t>
          </a:r>
        </a:p>
      </dsp:txBody>
      <dsp:txXfrm>
        <a:off x="53155" y="53626"/>
        <a:ext cx="10794409" cy="98256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3B0C1B-78FA-2F40-B6BD-890672CA634B}">
      <dsp:nvSpPr>
        <dsp:cNvPr id="0" name=""/>
        <dsp:cNvSpPr/>
      </dsp:nvSpPr>
      <dsp:spPr>
        <a:xfrm>
          <a:off x="0" y="167543"/>
          <a:ext cx="10515600" cy="71954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s-MX" sz="3000" kern="1200"/>
            <a:t>5. Medios de Comunicación Digitales:</a:t>
          </a:r>
        </a:p>
      </dsp:txBody>
      <dsp:txXfrm>
        <a:off x="35125" y="202668"/>
        <a:ext cx="10445350" cy="649299"/>
      </dsp:txXfrm>
    </dsp:sp>
    <dsp:sp modelId="{CDAE5C68-2889-B14A-8BBD-6A548DA990A2}">
      <dsp:nvSpPr>
        <dsp:cNvPr id="0" name=""/>
        <dsp:cNvSpPr/>
      </dsp:nvSpPr>
      <dsp:spPr>
        <a:xfrm>
          <a:off x="0" y="887093"/>
          <a:ext cx="10515600" cy="1459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s-MX" sz="2300" kern="1200"/>
            <a:t>Internet: Una red global que utiliza protocolos digitales, como el Protocolo de Internet (IP), para transmitir datos.</a:t>
          </a:r>
        </a:p>
        <a:p>
          <a:pPr marL="228600" lvl="1" indent="-228600" algn="l" defTabSz="1022350">
            <a:lnSpc>
              <a:spcPct val="90000"/>
            </a:lnSpc>
            <a:spcBef>
              <a:spcPct val="0"/>
            </a:spcBef>
            <a:spcAft>
              <a:spcPct val="20000"/>
            </a:spcAft>
            <a:buChar char="•"/>
          </a:pPr>
          <a:r>
            <a:rPr lang="es-MX" sz="2300" kern="1200"/>
            <a:t>Redes Privadas Virtuales (VPN): Utilizan Internet como medio de comunicación, pero con capas de seguridad para la transmisión segura de datos.</a:t>
          </a:r>
        </a:p>
      </dsp:txBody>
      <dsp:txXfrm>
        <a:off x="0" y="887093"/>
        <a:ext cx="10515600" cy="1459350"/>
      </dsp:txXfrm>
    </dsp:sp>
    <dsp:sp modelId="{9960483C-5F70-B741-A681-4A93E04585B3}">
      <dsp:nvSpPr>
        <dsp:cNvPr id="0" name=""/>
        <dsp:cNvSpPr/>
      </dsp:nvSpPr>
      <dsp:spPr>
        <a:xfrm>
          <a:off x="0" y="2346444"/>
          <a:ext cx="10515600" cy="71954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s-MX" sz="3000" kern="1200"/>
            <a:t>6. Medios de Comunicación Análogos y Digitales:</a:t>
          </a:r>
        </a:p>
      </dsp:txBody>
      <dsp:txXfrm>
        <a:off x="35125" y="2381569"/>
        <a:ext cx="10445350" cy="649299"/>
      </dsp:txXfrm>
    </dsp:sp>
    <dsp:sp modelId="{20FC3E89-395B-3947-A7BC-3503A0EBF07D}">
      <dsp:nvSpPr>
        <dsp:cNvPr id="0" name=""/>
        <dsp:cNvSpPr/>
      </dsp:nvSpPr>
      <dsp:spPr>
        <a:xfrm>
          <a:off x="0" y="3065994"/>
          <a:ext cx="10515600" cy="11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s-MX" sz="2300" kern="1200"/>
            <a:t>Análogo: Representa información en forma de señales continuas.</a:t>
          </a:r>
        </a:p>
        <a:p>
          <a:pPr marL="228600" lvl="1" indent="-228600" algn="l" defTabSz="1022350">
            <a:lnSpc>
              <a:spcPct val="90000"/>
            </a:lnSpc>
            <a:spcBef>
              <a:spcPct val="0"/>
            </a:spcBef>
            <a:spcAft>
              <a:spcPct val="20000"/>
            </a:spcAft>
            <a:buChar char="•"/>
          </a:pPr>
          <a:r>
            <a:rPr lang="es-MX" sz="2300" kern="1200"/>
            <a:t>Digital: Representa información en forma de señales discretas, compuestas por bits (0 y 1).</a:t>
          </a:r>
        </a:p>
      </dsp:txBody>
      <dsp:txXfrm>
        <a:off x="0" y="3065994"/>
        <a:ext cx="10515600" cy="11178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9584AB-BCA1-0E4F-86E1-91B94386241D}">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s-MX" sz="5500" kern="1200"/>
            <a:t>2.1.2. Redes e Internet</a:t>
          </a:r>
        </a:p>
      </dsp:txBody>
      <dsp:txXfrm>
        <a:off x="64397" y="67590"/>
        <a:ext cx="10386806" cy="119038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0D7092-53C4-344B-A93C-C2F112D0950E}">
      <dsp:nvSpPr>
        <dsp:cNvPr id="0" name=""/>
        <dsp:cNvSpPr/>
      </dsp:nvSpPr>
      <dsp:spPr>
        <a:xfrm rot="10800000">
          <a:off x="1930029" y="288"/>
          <a:ext cx="6992874" cy="67466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509" tIns="68580" rIns="128016" bIns="68580" numCol="1" spcCol="1270" anchor="ctr" anchorCtr="0">
          <a:noAutofit/>
        </a:bodyPr>
        <a:lstStyle/>
        <a:p>
          <a:pPr marL="0" lvl="0" indent="0" algn="ctr" defTabSz="800100">
            <a:lnSpc>
              <a:spcPct val="90000"/>
            </a:lnSpc>
            <a:spcBef>
              <a:spcPct val="0"/>
            </a:spcBef>
            <a:spcAft>
              <a:spcPct val="35000"/>
            </a:spcAft>
            <a:buNone/>
          </a:pPr>
          <a:r>
            <a:rPr lang="es-MX" sz="1800" kern="1200"/>
            <a:t>Topología de estrella (todos los dispositivos conectados a un punto central).</a:t>
          </a:r>
        </a:p>
      </dsp:txBody>
      <dsp:txXfrm rot="10800000">
        <a:off x="2098695" y="288"/>
        <a:ext cx="6824208" cy="674666"/>
      </dsp:txXfrm>
    </dsp:sp>
    <dsp:sp modelId="{34144AC3-CF80-7348-B18D-E640667C4392}">
      <dsp:nvSpPr>
        <dsp:cNvPr id="0" name=""/>
        <dsp:cNvSpPr/>
      </dsp:nvSpPr>
      <dsp:spPr>
        <a:xfrm>
          <a:off x="1592696" y="288"/>
          <a:ext cx="674666" cy="67466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58E5B1-6EBB-9E47-8282-50C011913AF0}">
      <dsp:nvSpPr>
        <dsp:cNvPr id="0" name=""/>
        <dsp:cNvSpPr/>
      </dsp:nvSpPr>
      <dsp:spPr>
        <a:xfrm rot="10800000">
          <a:off x="1930029" y="843622"/>
          <a:ext cx="6992874" cy="67466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509" tIns="68580" rIns="128016" bIns="68580" numCol="1" spcCol="1270" anchor="ctr" anchorCtr="0">
          <a:noAutofit/>
        </a:bodyPr>
        <a:lstStyle/>
        <a:p>
          <a:pPr marL="0" lvl="0" indent="0" algn="ctr" defTabSz="800100">
            <a:lnSpc>
              <a:spcPct val="90000"/>
            </a:lnSpc>
            <a:spcBef>
              <a:spcPct val="0"/>
            </a:spcBef>
            <a:spcAft>
              <a:spcPct val="35000"/>
            </a:spcAft>
            <a:buNone/>
          </a:pPr>
          <a:r>
            <a:rPr lang="es-MX" sz="1800" kern="1200"/>
            <a:t>Topología de bus (todos los dispositivos conectados a un cable principal).</a:t>
          </a:r>
        </a:p>
      </dsp:txBody>
      <dsp:txXfrm rot="10800000">
        <a:off x="2098695" y="843622"/>
        <a:ext cx="6824208" cy="674666"/>
      </dsp:txXfrm>
    </dsp:sp>
    <dsp:sp modelId="{89E793B5-86A6-AD4D-9A3B-DB868C09C4FC}">
      <dsp:nvSpPr>
        <dsp:cNvPr id="0" name=""/>
        <dsp:cNvSpPr/>
      </dsp:nvSpPr>
      <dsp:spPr>
        <a:xfrm>
          <a:off x="1592696" y="843622"/>
          <a:ext cx="674666" cy="67466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D21EE49-7577-D849-A6B4-CEFF0254BF4A}">
      <dsp:nvSpPr>
        <dsp:cNvPr id="0" name=""/>
        <dsp:cNvSpPr/>
      </dsp:nvSpPr>
      <dsp:spPr>
        <a:xfrm rot="10800000">
          <a:off x="1930029" y="1686955"/>
          <a:ext cx="6992874" cy="67466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7509" tIns="68580" rIns="128016" bIns="68580" numCol="1" spcCol="1270" anchor="ctr" anchorCtr="0">
          <a:noAutofit/>
        </a:bodyPr>
        <a:lstStyle/>
        <a:p>
          <a:pPr marL="0" lvl="0" indent="0" algn="ctr" defTabSz="800100">
            <a:lnSpc>
              <a:spcPct val="90000"/>
            </a:lnSpc>
            <a:spcBef>
              <a:spcPct val="0"/>
            </a:spcBef>
            <a:spcAft>
              <a:spcPct val="35000"/>
            </a:spcAft>
            <a:buNone/>
          </a:pPr>
          <a:r>
            <a:rPr lang="es-MX" sz="1800" kern="1200"/>
            <a:t>Topología de malla (todos los dispositivos conectados entre sí).</a:t>
          </a:r>
        </a:p>
      </dsp:txBody>
      <dsp:txXfrm rot="10800000">
        <a:off x="2098695" y="1686955"/>
        <a:ext cx="6824208" cy="674666"/>
      </dsp:txXfrm>
    </dsp:sp>
    <dsp:sp modelId="{E5C378B2-BCE9-7F4C-B456-714B88603FC8}">
      <dsp:nvSpPr>
        <dsp:cNvPr id="0" name=""/>
        <dsp:cNvSpPr/>
      </dsp:nvSpPr>
      <dsp:spPr>
        <a:xfrm>
          <a:off x="1592696" y="1686955"/>
          <a:ext cx="674666" cy="67466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F5E155-13F6-2E46-B2B5-830C48D04A31}">
      <dsp:nvSpPr>
        <dsp:cNvPr id="0" name=""/>
        <dsp:cNvSpPr/>
      </dsp:nvSpPr>
      <dsp:spPr>
        <a:xfrm>
          <a:off x="1283" y="673807"/>
          <a:ext cx="5006206" cy="300372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dirty="0"/>
            <a:t>Redes de Área Local (LAN): Se utilizan en un área geográfica limitada, como una casa, una oficina o un campus. Las LAN suelen ser de propiedad privada.</a:t>
          </a:r>
        </a:p>
      </dsp:txBody>
      <dsp:txXfrm>
        <a:off x="1283" y="673807"/>
        <a:ext cx="5006206" cy="3003723"/>
      </dsp:txXfrm>
    </dsp:sp>
    <dsp:sp modelId="{8E63E1DB-3F1A-FA42-A827-CE50BCA6B67F}">
      <dsp:nvSpPr>
        <dsp:cNvPr id="0" name=""/>
        <dsp:cNvSpPr/>
      </dsp:nvSpPr>
      <dsp:spPr>
        <a:xfrm>
          <a:off x="5508110" y="673807"/>
          <a:ext cx="5006206" cy="300372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dirty="0"/>
            <a:t>Redes de Área Amplia (WAN): Cubren un área geográfica más grande y suelen utilizar infraestructuras de telecomunicaciones públicas o privadas para la conexión, como Internet. </a:t>
          </a:r>
        </a:p>
      </dsp:txBody>
      <dsp:txXfrm>
        <a:off x="5508110" y="673807"/>
        <a:ext cx="5006206" cy="300372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57FB95-0FD8-F741-8144-847A8F8CDA17}">
      <dsp:nvSpPr>
        <dsp:cNvPr id="0" name=""/>
        <dsp:cNvSpPr/>
      </dsp:nvSpPr>
      <dsp:spPr>
        <a:xfrm>
          <a:off x="0" y="0"/>
          <a:ext cx="10515600" cy="9945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MX" sz="2500" kern="1200"/>
            <a:t>Redes Inalámbricas (Wi-Fi): Utilizan tecnología inalámbrica para conectar dispositivos en una LAN.</a:t>
          </a:r>
        </a:p>
      </dsp:txBody>
      <dsp:txXfrm>
        <a:off x="48547" y="48547"/>
        <a:ext cx="10418506" cy="897406"/>
      </dsp:txXfrm>
    </dsp:sp>
    <dsp:sp modelId="{A3C8794D-7037-524D-9E0B-08313DD4BE20}">
      <dsp:nvSpPr>
        <dsp:cNvPr id="0" name=""/>
        <dsp:cNvSpPr/>
      </dsp:nvSpPr>
      <dsp:spPr>
        <a:xfrm>
          <a:off x="0" y="1025960"/>
          <a:ext cx="10515600" cy="99450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MX" sz="2500" kern="1200" dirty="0"/>
            <a:t>Redes de Almacenamiento (SAN): Diseñadas para conectar dispositivos de almacenamiento, como servidores y unidades de disco, para compartir datos. </a:t>
          </a:r>
        </a:p>
      </dsp:txBody>
      <dsp:txXfrm>
        <a:off x="48547" y="1074507"/>
        <a:ext cx="10418506" cy="897406"/>
      </dsp:txXfrm>
    </dsp:sp>
    <dsp:sp modelId="{E2CA10AF-3E94-1246-88ED-D1AF04900FC6}">
      <dsp:nvSpPr>
        <dsp:cNvPr id="0" name=""/>
        <dsp:cNvSpPr/>
      </dsp:nvSpPr>
      <dsp:spPr>
        <a:xfrm>
          <a:off x="0" y="2165188"/>
          <a:ext cx="10515600" cy="9945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MX" sz="2500" kern="1200" dirty="0"/>
            <a:t>Redes Virtuales Privadas (VPN): Permiten la conexión segura a una red privada a través de una red pública, como Internet </a:t>
          </a:r>
        </a:p>
      </dsp:txBody>
      <dsp:txXfrm>
        <a:off x="48547" y="2213735"/>
        <a:ext cx="10418506" cy="89740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077201-B805-CD46-8FE0-7DD3B0C953BA}">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ctr" defTabSz="2444750">
            <a:lnSpc>
              <a:spcPct val="90000"/>
            </a:lnSpc>
            <a:spcBef>
              <a:spcPct val="0"/>
            </a:spcBef>
            <a:spcAft>
              <a:spcPct val="35000"/>
            </a:spcAft>
            <a:buNone/>
          </a:pPr>
          <a:r>
            <a:rPr lang="es-MX" sz="5500" kern="1200"/>
            <a:t>Internet</a:t>
          </a:r>
        </a:p>
      </dsp:txBody>
      <dsp:txXfrm>
        <a:off x="64397" y="67590"/>
        <a:ext cx="10386806" cy="119038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72915D-874B-7144-91D2-4D0970A791E8}">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s-MX" sz="5500" kern="1200"/>
            <a:t>Servicios de Internet</a:t>
          </a:r>
        </a:p>
      </dsp:txBody>
      <dsp:txXfrm>
        <a:off x="64397" y="67590"/>
        <a:ext cx="10386806" cy="119038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F6BAD6-76FE-E243-B161-9C63B090882E}">
      <dsp:nvSpPr>
        <dsp:cNvPr id="0" name=""/>
        <dsp:cNvSpPr/>
      </dsp:nvSpPr>
      <dsp:spPr>
        <a:xfrm>
          <a:off x="0" y="23941"/>
          <a:ext cx="10515600" cy="129519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marL="0" lvl="0" indent="0" algn="l" defTabSz="2400300">
            <a:lnSpc>
              <a:spcPct val="90000"/>
            </a:lnSpc>
            <a:spcBef>
              <a:spcPct val="0"/>
            </a:spcBef>
            <a:spcAft>
              <a:spcPct val="35000"/>
            </a:spcAft>
            <a:buNone/>
          </a:pPr>
          <a:r>
            <a:rPr lang="es-MX" sz="5400" kern="1200" dirty="0"/>
            <a:t>2.2 Medios virtuales de aprendizaje</a:t>
          </a:r>
        </a:p>
      </dsp:txBody>
      <dsp:txXfrm>
        <a:off x="63226" y="87167"/>
        <a:ext cx="10389148" cy="116873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861C7-71E6-F54C-8E9D-F0AE5CE66D7A}">
      <dsp:nvSpPr>
        <dsp:cNvPr id="0" name=""/>
        <dsp:cNvSpPr/>
      </dsp:nvSpPr>
      <dsp:spPr>
        <a:xfrm>
          <a:off x="0" y="126262"/>
          <a:ext cx="10515600" cy="18556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MX" sz="2600" kern="1200"/>
            <a:t>Entorno de Aprendizaje en Línea: También conocido como LMS (Learning Management System, por sus siglas en inglés), es una plataforma en línea que facilita la gestión, entrega y seguimiento de contenidos y actividades educativas. Ejemplos de LMS incluyen Moodle, Blackboard y Canvas.</a:t>
          </a:r>
        </a:p>
      </dsp:txBody>
      <dsp:txXfrm>
        <a:off x="90584" y="216846"/>
        <a:ext cx="10334432" cy="1674452"/>
      </dsp:txXfrm>
    </dsp:sp>
    <dsp:sp modelId="{595E55F4-1483-424F-8FF1-3248B92E57AA}">
      <dsp:nvSpPr>
        <dsp:cNvPr id="0" name=""/>
        <dsp:cNvSpPr/>
      </dsp:nvSpPr>
      <dsp:spPr>
        <a:xfrm>
          <a:off x="0" y="2056762"/>
          <a:ext cx="10515600" cy="1855620"/>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MX" sz="2600" kern="1200"/>
            <a:t>Curso en Línea: Un curso o programa educativo que se ofrece en línea a través de un LMS o una plataforma similar. Los cursos en línea pueden ser totalmente en línea o incluir componentes en persona.</a:t>
          </a:r>
        </a:p>
      </dsp:txBody>
      <dsp:txXfrm>
        <a:off x="90584" y="2147346"/>
        <a:ext cx="10334432" cy="1674452"/>
      </dsp:txXfrm>
    </dsp:sp>
    <dsp:sp modelId="{26537514-B34E-084B-A730-CD33A0E6FB04}">
      <dsp:nvSpPr>
        <dsp:cNvPr id="0" name=""/>
        <dsp:cNvSpPr/>
      </dsp:nvSpPr>
      <dsp:spPr>
        <a:xfrm>
          <a:off x="0" y="3987262"/>
          <a:ext cx="10515600" cy="185562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s-MX" sz="2600" kern="1200"/>
            <a:t>MOOC (Curso en Línea Masivo y Abierto): Son cursos en línea gratuitos o de bajo costo que están abiertos a un gran número de participantes. Los MOOC a menudo son ofrecidos por universidades y organizaciones de prestigio.</a:t>
          </a:r>
        </a:p>
      </dsp:txBody>
      <dsp:txXfrm>
        <a:off x="90584" y="4077846"/>
        <a:ext cx="10334432" cy="167445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6B412C-6A70-AF44-9DF4-385D79AF38B8}">
      <dsp:nvSpPr>
        <dsp:cNvPr id="0" name=""/>
        <dsp:cNvSpPr/>
      </dsp:nvSpPr>
      <dsp:spPr>
        <a:xfrm>
          <a:off x="0" y="76869"/>
          <a:ext cx="10515600" cy="178425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MX" sz="2500" kern="1200"/>
            <a:t>Interactividad: La capacidad de los medios virtuales de aprendizaje para permitir la interacción entre estudiantes, instructores y contenidos. Esto puede incluir chats en vivo, foros de discusión, cuestionarios en línea y actividades colaborativas.</a:t>
          </a:r>
        </a:p>
      </dsp:txBody>
      <dsp:txXfrm>
        <a:off x="87100" y="163969"/>
        <a:ext cx="10341400" cy="1610050"/>
      </dsp:txXfrm>
    </dsp:sp>
    <dsp:sp modelId="{5E539FA9-2DCD-BF45-8FD9-69DF60B00694}">
      <dsp:nvSpPr>
        <dsp:cNvPr id="0" name=""/>
        <dsp:cNvSpPr/>
      </dsp:nvSpPr>
      <dsp:spPr>
        <a:xfrm>
          <a:off x="0" y="1933120"/>
          <a:ext cx="10515600" cy="1784250"/>
        </a:xfrm>
        <a:prstGeom prst="round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MX" sz="2500" kern="1200"/>
            <a:t>Contenido Educativo Digital: Recursos en línea que incluyen texto, video, audio, simulaciones, ejercicios interactivos y otros materiales diseñados para facilitar el aprendizaje.</a:t>
          </a:r>
        </a:p>
      </dsp:txBody>
      <dsp:txXfrm>
        <a:off x="87100" y="2020220"/>
        <a:ext cx="10341400" cy="1610050"/>
      </dsp:txXfrm>
    </dsp:sp>
    <dsp:sp modelId="{6CE79175-674C-9C4F-B435-5821462138E4}">
      <dsp:nvSpPr>
        <dsp:cNvPr id="0" name=""/>
        <dsp:cNvSpPr/>
      </dsp:nvSpPr>
      <dsp:spPr>
        <a:xfrm>
          <a:off x="0" y="3789370"/>
          <a:ext cx="10515600" cy="178425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s-MX" sz="2500" kern="1200"/>
            <a:t>Videoconferencia Educativa: La transmisión en tiempo real de clases o conferencias a través de video, que permite a los estudiantes participar y hacer preguntas desde ubicaciones remotas.</a:t>
          </a:r>
        </a:p>
      </dsp:txBody>
      <dsp:txXfrm>
        <a:off x="87100" y="3876470"/>
        <a:ext cx="10341400" cy="16100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A9A64A-E02C-044F-9ACC-A1AF3773F01B}">
      <dsp:nvSpPr>
        <dsp:cNvPr id="0" name=""/>
        <dsp:cNvSpPr/>
      </dsp:nvSpPr>
      <dsp:spPr>
        <a:xfrm>
          <a:off x="0" y="0"/>
          <a:ext cx="11453247" cy="5273676"/>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ctr" anchorCtr="0">
          <a:noAutofit/>
        </a:bodyPr>
        <a:lstStyle/>
        <a:p>
          <a:pPr marL="0" lvl="0" indent="0" algn="ctr" defTabSz="1733550">
            <a:lnSpc>
              <a:spcPct val="90000"/>
            </a:lnSpc>
            <a:spcBef>
              <a:spcPct val="0"/>
            </a:spcBef>
            <a:spcAft>
              <a:spcPct val="35000"/>
            </a:spcAft>
            <a:buNone/>
          </a:pPr>
          <a:r>
            <a:rPr lang="es-MX" sz="3900" kern="1200" dirty="0"/>
            <a:t>Los fundamentos de las telecomunicaciones se refieren a los principios básicos y conceptos esenciales que subyacen en la transmisión de información a través de medios electrónicos y sistemas de comunicación. </a:t>
          </a:r>
        </a:p>
        <a:p>
          <a:pPr marL="0" lvl="0" indent="0" algn="ctr" defTabSz="1733550">
            <a:lnSpc>
              <a:spcPct val="90000"/>
            </a:lnSpc>
            <a:spcBef>
              <a:spcPct val="0"/>
            </a:spcBef>
            <a:spcAft>
              <a:spcPct val="35000"/>
            </a:spcAft>
            <a:buNone/>
          </a:pPr>
          <a:r>
            <a:rPr lang="es-MX" sz="3900" kern="1200" dirty="0"/>
            <a:t>Estos fundamentos son importantes para comprender cómo funcionan las redes de comunicación y cómo se transmiten los datos entre dispositivos. </a:t>
          </a:r>
        </a:p>
      </dsp:txBody>
      <dsp:txXfrm>
        <a:off x="0" y="0"/>
        <a:ext cx="11453247" cy="527367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DA27C9-98E7-0A40-A026-A8A8F23FBCC5}">
      <dsp:nvSpPr>
        <dsp:cNvPr id="0" name=""/>
        <dsp:cNvSpPr/>
      </dsp:nvSpPr>
      <dsp:spPr>
        <a:xfrm>
          <a:off x="0" y="146745"/>
          <a:ext cx="10515600" cy="181467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s-MX" sz="3300" kern="1200"/>
            <a:t>Evaluación en Línea: La capacidad de administrar pruebas, exámenes y evaluaciones en línea para medir el progreso y el aprendizaje de los estudiantes. </a:t>
          </a:r>
        </a:p>
      </dsp:txBody>
      <dsp:txXfrm>
        <a:off x="88585" y="235330"/>
        <a:ext cx="10338430" cy="1637500"/>
      </dsp:txXfrm>
    </dsp:sp>
    <dsp:sp modelId="{BDDFBE78-31FB-BC4D-BF15-7C9F75BD68E8}">
      <dsp:nvSpPr>
        <dsp:cNvPr id="0" name=""/>
        <dsp:cNvSpPr/>
      </dsp:nvSpPr>
      <dsp:spPr>
        <a:xfrm>
          <a:off x="0" y="2056455"/>
          <a:ext cx="10515600" cy="1814670"/>
        </a:xfrm>
        <a:prstGeom prst="roundRect">
          <a:avLst/>
        </a:prstGeom>
        <a:solidFill>
          <a:schemeClr val="accent3">
            <a:hueOff val="1355300"/>
            <a:satOff val="50000"/>
            <a:lumOff val="-7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s-MX" sz="3300" kern="1200"/>
            <a:t>Colaboración en Línea: La posibilidad de que los estudiantes trabajen juntos en proyectos, discusiones y actividades de grupo a través de herramientas en línea. </a:t>
          </a:r>
        </a:p>
      </dsp:txBody>
      <dsp:txXfrm>
        <a:off x="88585" y="2145040"/>
        <a:ext cx="10338430" cy="1637500"/>
      </dsp:txXfrm>
    </dsp:sp>
    <dsp:sp modelId="{FA90EF31-D2DD-594B-AFA3-1F59097EE9EA}">
      <dsp:nvSpPr>
        <dsp:cNvPr id="0" name=""/>
        <dsp:cNvSpPr/>
      </dsp:nvSpPr>
      <dsp:spPr>
        <a:xfrm>
          <a:off x="0" y="3966165"/>
          <a:ext cx="10515600" cy="181467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s-MX" sz="3300" kern="1200"/>
            <a:t>Personalización del Aprendizaje: La capacidad de adaptar el contenido y las actividades de aprendizaje para satisfacer las necesidades individuales de los estudiantes. </a:t>
          </a:r>
        </a:p>
      </dsp:txBody>
      <dsp:txXfrm>
        <a:off x="88585" y="4054750"/>
        <a:ext cx="10338430" cy="163750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2C61CD-BD15-0446-B368-B3153C633B69}">
      <dsp:nvSpPr>
        <dsp:cNvPr id="0" name=""/>
        <dsp:cNvSpPr/>
      </dsp:nvSpPr>
      <dsp:spPr>
        <a:xfrm>
          <a:off x="0" y="282624"/>
          <a:ext cx="10515600" cy="153971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MX" sz="2800" kern="1200"/>
            <a:t>Accesibilidad: La consideración de las necesidades de accesibilidad para garantizar que los recursos y las plataformas sean utilizables por todos, incluidos aquellos con discapacidades. </a:t>
          </a:r>
        </a:p>
      </dsp:txBody>
      <dsp:txXfrm>
        <a:off x="75163" y="357787"/>
        <a:ext cx="10365274" cy="1389393"/>
      </dsp:txXfrm>
    </dsp:sp>
    <dsp:sp modelId="{8B6F4BFE-7883-2147-AC68-4D5694B517AF}">
      <dsp:nvSpPr>
        <dsp:cNvPr id="0" name=""/>
        <dsp:cNvSpPr/>
      </dsp:nvSpPr>
      <dsp:spPr>
        <a:xfrm>
          <a:off x="0" y="1902985"/>
          <a:ext cx="10515600" cy="153971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MX" sz="2800" kern="1200"/>
            <a:t>Autoaprendizaje: La habilidad de los estudiantes para dirigir su propio proceso de aprendizaje y acceder a recursos en línea de manera autónoma. </a:t>
          </a:r>
        </a:p>
      </dsp:txBody>
      <dsp:txXfrm>
        <a:off x="75163" y="1978148"/>
        <a:ext cx="10365274" cy="1389393"/>
      </dsp:txXfrm>
    </dsp:sp>
    <dsp:sp modelId="{34A7B34A-72A7-DF44-B144-C4A7741CF1B9}">
      <dsp:nvSpPr>
        <dsp:cNvPr id="0" name=""/>
        <dsp:cNvSpPr/>
      </dsp:nvSpPr>
      <dsp:spPr>
        <a:xfrm>
          <a:off x="0" y="3523345"/>
          <a:ext cx="10515600" cy="153971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s-MX" sz="2800" kern="1200"/>
            <a:t>Feedback: Proporcionar retroalimentación a los estudiantes sobre su desempeño y progreso en el aprendizaje, generalmente a través de comentarios de los instructores o resultados de pruebas en línea.</a:t>
          </a:r>
        </a:p>
      </dsp:txBody>
      <dsp:txXfrm>
        <a:off x="75163" y="3598508"/>
        <a:ext cx="10365274" cy="1389393"/>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60513-0BB1-4E4F-8816-51DFA4D837F4}">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s-MX" sz="5500" kern="1200"/>
            <a:t>2.2.2 Ejemplo de Medios virtuales</a:t>
          </a:r>
        </a:p>
      </dsp:txBody>
      <dsp:txXfrm>
        <a:off x="64397" y="67590"/>
        <a:ext cx="10386806" cy="1190381"/>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BCC860-CCDD-2A42-B152-80FE4883F320}">
      <dsp:nvSpPr>
        <dsp:cNvPr id="0" name=""/>
        <dsp:cNvSpPr/>
      </dsp:nvSpPr>
      <dsp:spPr>
        <a:xfrm>
          <a:off x="0" y="17176"/>
          <a:ext cx="10515600"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MX" sz="2300" kern="1200"/>
            <a:t>1. Plataformas de Aprendizaje en Línea (LMS):</a:t>
          </a:r>
        </a:p>
      </dsp:txBody>
      <dsp:txXfrm>
        <a:off x="26930" y="44106"/>
        <a:ext cx="10461740" cy="497795"/>
      </dsp:txXfrm>
    </dsp:sp>
    <dsp:sp modelId="{C2F52415-B851-764A-B705-3A1FE4AABD98}">
      <dsp:nvSpPr>
        <dsp:cNvPr id="0" name=""/>
        <dsp:cNvSpPr/>
      </dsp:nvSpPr>
      <dsp:spPr>
        <a:xfrm>
          <a:off x="0" y="568831"/>
          <a:ext cx="10515600" cy="1713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s-MX" sz="1800" kern="1200"/>
            <a:t>Moodle: Un LMS de código abierto ampliamente utilizado por instituciones académicas para ofrecer cursos en línea.</a:t>
          </a:r>
        </a:p>
        <a:p>
          <a:pPr marL="171450" lvl="1" indent="-171450" algn="l" defTabSz="800100">
            <a:lnSpc>
              <a:spcPct val="90000"/>
            </a:lnSpc>
            <a:spcBef>
              <a:spcPct val="0"/>
            </a:spcBef>
            <a:spcAft>
              <a:spcPct val="20000"/>
            </a:spcAft>
            <a:buChar char="•"/>
          </a:pPr>
          <a:r>
            <a:rPr lang="es-MX" sz="1800" kern="1200"/>
            <a:t>Blackboard: Una plataforma LMS que proporciona herramientas para administrar contenidos, interacción y evaluación en línea.</a:t>
          </a:r>
        </a:p>
        <a:p>
          <a:pPr marL="171450" lvl="1" indent="-171450" algn="l" defTabSz="800100">
            <a:lnSpc>
              <a:spcPct val="90000"/>
            </a:lnSpc>
            <a:spcBef>
              <a:spcPct val="0"/>
            </a:spcBef>
            <a:spcAft>
              <a:spcPct val="20000"/>
            </a:spcAft>
            <a:buChar char="•"/>
          </a:pPr>
          <a:r>
            <a:rPr lang="es-MX" sz="1800" kern="1200"/>
            <a:t>Canvas: Un LMS que se utiliza en instituciones académicas y organizaciones para crear cursos en línea y gestionar el aprendizaje.</a:t>
          </a:r>
        </a:p>
      </dsp:txBody>
      <dsp:txXfrm>
        <a:off x="0" y="568831"/>
        <a:ext cx="10515600" cy="1713960"/>
      </dsp:txXfrm>
    </dsp:sp>
    <dsp:sp modelId="{8B183710-91B1-5C47-95B2-C79F4502AB0F}">
      <dsp:nvSpPr>
        <dsp:cNvPr id="0" name=""/>
        <dsp:cNvSpPr/>
      </dsp:nvSpPr>
      <dsp:spPr>
        <a:xfrm>
          <a:off x="0" y="2282791"/>
          <a:ext cx="10515600"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MX" sz="2300" kern="1200"/>
            <a:t>2. Cursos en Línea (MOOCs):</a:t>
          </a:r>
        </a:p>
      </dsp:txBody>
      <dsp:txXfrm>
        <a:off x="26930" y="2309721"/>
        <a:ext cx="10461740" cy="497795"/>
      </dsp:txXfrm>
    </dsp:sp>
    <dsp:sp modelId="{AA8C4B61-6BF5-4F4B-AD4A-0B9272E15D25}">
      <dsp:nvSpPr>
        <dsp:cNvPr id="0" name=""/>
        <dsp:cNvSpPr/>
      </dsp:nvSpPr>
      <dsp:spPr>
        <a:xfrm>
          <a:off x="0" y="2834446"/>
          <a:ext cx="10515600" cy="1499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s-MX" sz="1800" kern="1200"/>
            <a:t>Coursera: Ofrece una amplia variedad de cursos en línea, incluyendo cursos de universidades de renombre.</a:t>
          </a:r>
        </a:p>
        <a:p>
          <a:pPr marL="171450" lvl="1" indent="-171450" algn="l" defTabSz="800100">
            <a:lnSpc>
              <a:spcPct val="90000"/>
            </a:lnSpc>
            <a:spcBef>
              <a:spcPct val="0"/>
            </a:spcBef>
            <a:spcAft>
              <a:spcPct val="20000"/>
            </a:spcAft>
            <a:buChar char="•"/>
          </a:pPr>
          <a:r>
            <a:rPr lang="es-MX" sz="1800" kern="1200"/>
            <a:t>edX: Proporciona cursos en línea gratuitos de universidades y organizaciones líderes a nivel mundial.</a:t>
          </a:r>
        </a:p>
        <a:p>
          <a:pPr marL="171450" lvl="1" indent="-171450" algn="l" defTabSz="800100">
            <a:lnSpc>
              <a:spcPct val="90000"/>
            </a:lnSpc>
            <a:spcBef>
              <a:spcPct val="0"/>
            </a:spcBef>
            <a:spcAft>
              <a:spcPct val="20000"/>
            </a:spcAft>
            <a:buChar char="•"/>
          </a:pPr>
          <a:r>
            <a:rPr lang="es-MX" sz="1800" kern="1200"/>
            <a:t>Udemy: Una plataforma donde los instructores pueden crear y vender sus propios cursos en línea.</a:t>
          </a:r>
        </a:p>
        <a:p>
          <a:pPr marL="171450" lvl="1" indent="-171450" algn="l" defTabSz="800100">
            <a:lnSpc>
              <a:spcPct val="90000"/>
            </a:lnSpc>
            <a:spcBef>
              <a:spcPct val="0"/>
            </a:spcBef>
            <a:spcAft>
              <a:spcPct val="20000"/>
            </a:spcAft>
            <a:buChar char="•"/>
          </a:pPr>
          <a:r>
            <a:rPr lang="es-MX" sz="1800" kern="1200"/>
            <a:t>TecNM</a:t>
          </a:r>
        </a:p>
      </dsp:txBody>
      <dsp:txXfrm>
        <a:off x="0" y="2834446"/>
        <a:ext cx="10515600" cy="149971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CB4E07-A501-9247-8C2B-DF8F6A950549}">
      <dsp:nvSpPr>
        <dsp:cNvPr id="0" name=""/>
        <dsp:cNvSpPr/>
      </dsp:nvSpPr>
      <dsp:spPr>
        <a:xfrm>
          <a:off x="0" y="29404"/>
          <a:ext cx="10601131" cy="8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s-MX" sz="3500" kern="1200"/>
            <a:t>3. Videoconferencias Educativas:</a:t>
          </a:r>
        </a:p>
      </dsp:txBody>
      <dsp:txXfrm>
        <a:off x="40980" y="70384"/>
        <a:ext cx="10519171" cy="757514"/>
      </dsp:txXfrm>
    </dsp:sp>
    <dsp:sp modelId="{1EAAB476-D175-E148-9985-6A8E0F5C19EE}">
      <dsp:nvSpPr>
        <dsp:cNvPr id="0" name=""/>
        <dsp:cNvSpPr/>
      </dsp:nvSpPr>
      <dsp:spPr>
        <a:xfrm>
          <a:off x="0" y="868879"/>
          <a:ext cx="10601131" cy="2064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586"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s-MX" sz="2700" kern="1200"/>
            <a:t>Zoom: Se utiliza para realizar clases en línea, conferencias y reuniones virtuales.</a:t>
          </a:r>
        </a:p>
        <a:p>
          <a:pPr marL="228600" lvl="1" indent="-228600" algn="l" defTabSz="1200150">
            <a:lnSpc>
              <a:spcPct val="90000"/>
            </a:lnSpc>
            <a:spcBef>
              <a:spcPct val="0"/>
            </a:spcBef>
            <a:spcAft>
              <a:spcPct val="20000"/>
            </a:spcAft>
            <a:buChar char="•"/>
          </a:pPr>
          <a:r>
            <a:rPr lang="es-MX" sz="2700" kern="1200" dirty="0"/>
            <a:t>Google Meet: Proporciona herramientas de videoconferencia y colaboración en línea a través de Google Workspace (anteriormente G Suite).</a:t>
          </a:r>
        </a:p>
      </dsp:txBody>
      <dsp:txXfrm>
        <a:off x="0" y="868879"/>
        <a:ext cx="10601131" cy="2064825"/>
      </dsp:txXfrm>
    </dsp:sp>
    <dsp:sp modelId="{0BEF0A7A-050A-764C-AEC2-764FA71061F3}">
      <dsp:nvSpPr>
        <dsp:cNvPr id="0" name=""/>
        <dsp:cNvSpPr/>
      </dsp:nvSpPr>
      <dsp:spPr>
        <a:xfrm>
          <a:off x="0" y="2933704"/>
          <a:ext cx="10601131" cy="8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a:lnSpc>
              <a:spcPct val="90000"/>
            </a:lnSpc>
            <a:spcBef>
              <a:spcPct val="0"/>
            </a:spcBef>
            <a:spcAft>
              <a:spcPct val="35000"/>
            </a:spcAft>
            <a:buNone/>
          </a:pPr>
          <a:r>
            <a:rPr lang="es-MX" sz="3500" kern="1200"/>
            <a:t>4. Plataformas de Contenido Educativo:</a:t>
          </a:r>
        </a:p>
      </dsp:txBody>
      <dsp:txXfrm>
        <a:off x="40980" y="2974684"/>
        <a:ext cx="10519171" cy="757514"/>
      </dsp:txXfrm>
    </dsp:sp>
    <dsp:sp modelId="{97B8D02D-51F0-E249-AF92-C2B52DA1BE48}">
      <dsp:nvSpPr>
        <dsp:cNvPr id="0" name=""/>
        <dsp:cNvSpPr/>
      </dsp:nvSpPr>
      <dsp:spPr>
        <a:xfrm>
          <a:off x="0" y="3773179"/>
          <a:ext cx="10601131" cy="1702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6586" tIns="44450" rIns="248920" bIns="44450" numCol="1" spcCol="1270" anchor="t" anchorCtr="0">
          <a:noAutofit/>
        </a:bodyPr>
        <a:lstStyle/>
        <a:p>
          <a:pPr marL="228600" lvl="1" indent="-228600" algn="l" defTabSz="1200150">
            <a:lnSpc>
              <a:spcPct val="90000"/>
            </a:lnSpc>
            <a:spcBef>
              <a:spcPct val="0"/>
            </a:spcBef>
            <a:spcAft>
              <a:spcPct val="20000"/>
            </a:spcAft>
            <a:buChar char="•"/>
          </a:pPr>
          <a:r>
            <a:rPr lang="es-MX" sz="2700" kern="1200"/>
            <a:t>Khan Academy: Ofrece lecciones en video y ejercicios interactivos en una variedad de materias.</a:t>
          </a:r>
        </a:p>
        <a:p>
          <a:pPr marL="228600" lvl="1" indent="-228600" algn="l" defTabSz="1200150">
            <a:lnSpc>
              <a:spcPct val="90000"/>
            </a:lnSpc>
            <a:spcBef>
              <a:spcPct val="0"/>
            </a:spcBef>
            <a:spcAft>
              <a:spcPct val="20000"/>
            </a:spcAft>
            <a:buChar char="•"/>
          </a:pPr>
          <a:r>
            <a:rPr lang="es-MX" sz="2700" kern="1200"/>
            <a:t>Duolingo: Una aplicación y sitio web para aprender idiomas a través de lecciones interactivas y gamificadas.</a:t>
          </a:r>
        </a:p>
      </dsp:txBody>
      <dsp:txXfrm>
        <a:off x="0" y="3773179"/>
        <a:ext cx="10601131" cy="1702575"/>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8B9DD3-AC04-A443-85DA-9C55469D0728}">
      <dsp:nvSpPr>
        <dsp:cNvPr id="0" name=""/>
        <dsp:cNvSpPr/>
      </dsp:nvSpPr>
      <dsp:spPr>
        <a:xfrm>
          <a:off x="0" y="119237"/>
          <a:ext cx="10507824" cy="863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s-MX" sz="3600" kern="1200"/>
            <a:t>5. Simulaciones Educativas en Línea:</a:t>
          </a:r>
        </a:p>
      </dsp:txBody>
      <dsp:txXfrm>
        <a:off x="42151" y="161388"/>
        <a:ext cx="10423522" cy="779158"/>
      </dsp:txXfrm>
    </dsp:sp>
    <dsp:sp modelId="{E5807CE5-4A30-6A4D-9CA6-EC007EC6EF68}">
      <dsp:nvSpPr>
        <dsp:cNvPr id="0" name=""/>
        <dsp:cNvSpPr/>
      </dsp:nvSpPr>
      <dsp:spPr>
        <a:xfrm>
          <a:off x="0" y="982697"/>
          <a:ext cx="10507824" cy="1751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623"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s-MX" sz="2800" kern="1200" dirty="0"/>
            <a:t>PhET Interactive Simulations: Proporciona simulaciones interactivas en ciencias y matemáticas.</a:t>
          </a:r>
        </a:p>
        <a:p>
          <a:pPr marL="285750" lvl="1" indent="-285750" algn="l" defTabSz="1244600">
            <a:lnSpc>
              <a:spcPct val="90000"/>
            </a:lnSpc>
            <a:spcBef>
              <a:spcPct val="0"/>
            </a:spcBef>
            <a:spcAft>
              <a:spcPct val="20000"/>
            </a:spcAft>
            <a:buChar char="•"/>
          </a:pPr>
          <a:r>
            <a:rPr lang="es-MX" sz="2800" kern="1200" dirty="0"/>
            <a:t>ChemCollective: Ofrece experimentos virtuales para la enseñanza de la química.</a:t>
          </a:r>
        </a:p>
      </dsp:txBody>
      <dsp:txXfrm>
        <a:off x="0" y="982697"/>
        <a:ext cx="10507824" cy="1751220"/>
      </dsp:txXfrm>
    </dsp:sp>
    <dsp:sp modelId="{728027EE-BFF3-B049-B085-9E9CFFA67D5B}">
      <dsp:nvSpPr>
        <dsp:cNvPr id="0" name=""/>
        <dsp:cNvSpPr/>
      </dsp:nvSpPr>
      <dsp:spPr>
        <a:xfrm>
          <a:off x="0" y="2733918"/>
          <a:ext cx="10507824" cy="8634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s-MX" sz="3600" kern="1200"/>
            <a:t>6. Plataformas de Colaboración en Línea:</a:t>
          </a:r>
        </a:p>
      </dsp:txBody>
      <dsp:txXfrm>
        <a:off x="42151" y="2776069"/>
        <a:ext cx="10423522" cy="779158"/>
      </dsp:txXfrm>
    </dsp:sp>
    <dsp:sp modelId="{FC3ABEEC-0AEF-8B4E-BCE2-7916B71B76A0}">
      <dsp:nvSpPr>
        <dsp:cNvPr id="0" name=""/>
        <dsp:cNvSpPr/>
      </dsp:nvSpPr>
      <dsp:spPr>
        <a:xfrm>
          <a:off x="0" y="3597378"/>
          <a:ext cx="10507824" cy="17512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623"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s-MX" sz="2800" kern="1200"/>
            <a:t>Google Workspace (anteriormente G Suite): Incluye herramientas como Google Docs, Sheets y Slides para la colaboración en línea.</a:t>
          </a:r>
        </a:p>
        <a:p>
          <a:pPr marL="285750" lvl="1" indent="-285750" algn="l" defTabSz="1244600">
            <a:lnSpc>
              <a:spcPct val="90000"/>
            </a:lnSpc>
            <a:spcBef>
              <a:spcPct val="0"/>
            </a:spcBef>
            <a:spcAft>
              <a:spcPct val="20000"/>
            </a:spcAft>
            <a:buChar char="•"/>
          </a:pPr>
          <a:r>
            <a:rPr lang="es-MX" sz="2800" kern="1200"/>
            <a:t>Microsoft Teams: Facilita la colaboración en línea y la comunicación en grupos y equipos.</a:t>
          </a:r>
        </a:p>
      </dsp:txBody>
      <dsp:txXfrm>
        <a:off x="0" y="3597378"/>
        <a:ext cx="10507824" cy="175122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043450-86F2-684C-AE52-FE68894C6286}">
      <dsp:nvSpPr>
        <dsp:cNvPr id="0" name=""/>
        <dsp:cNvSpPr/>
      </dsp:nvSpPr>
      <dsp:spPr>
        <a:xfrm>
          <a:off x="0" y="199947"/>
          <a:ext cx="10582469"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s-MX" sz="3000" kern="1200"/>
            <a:t>7. Recursos Educativos Abiertos (REA):</a:t>
          </a:r>
        </a:p>
      </dsp:txBody>
      <dsp:txXfrm>
        <a:off x="35125" y="235072"/>
        <a:ext cx="10512219" cy="649299"/>
      </dsp:txXfrm>
    </dsp:sp>
    <dsp:sp modelId="{C03308F8-080B-2D44-929E-6D8682187108}">
      <dsp:nvSpPr>
        <dsp:cNvPr id="0" name=""/>
        <dsp:cNvSpPr/>
      </dsp:nvSpPr>
      <dsp:spPr>
        <a:xfrm>
          <a:off x="0" y="919497"/>
          <a:ext cx="10582469" cy="11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993"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s-MX" sz="2300" kern="1200" dirty="0"/>
            <a:t>Project Gutenberg: Ofrece una amplia colección de libros electrónicos gratuitos.</a:t>
          </a:r>
        </a:p>
        <a:p>
          <a:pPr marL="228600" lvl="1" indent="-228600" algn="l" defTabSz="1022350">
            <a:lnSpc>
              <a:spcPct val="90000"/>
            </a:lnSpc>
            <a:spcBef>
              <a:spcPct val="0"/>
            </a:spcBef>
            <a:spcAft>
              <a:spcPct val="20000"/>
            </a:spcAft>
            <a:buChar char="•"/>
          </a:pPr>
          <a:r>
            <a:rPr lang="es-MX" sz="2300" kern="1200"/>
            <a:t>MIT OpenCourseWare: Proporciona acceso gratuito a recursos educativos del Instituto de Tecnología de Massachusetts.</a:t>
          </a:r>
        </a:p>
      </dsp:txBody>
      <dsp:txXfrm>
        <a:off x="0" y="919497"/>
        <a:ext cx="10582469" cy="1117800"/>
      </dsp:txXfrm>
    </dsp:sp>
    <dsp:sp modelId="{348CF764-1541-804F-8C72-F444F4DEF66E}">
      <dsp:nvSpPr>
        <dsp:cNvPr id="0" name=""/>
        <dsp:cNvSpPr/>
      </dsp:nvSpPr>
      <dsp:spPr>
        <a:xfrm>
          <a:off x="0" y="2037297"/>
          <a:ext cx="10582469"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s-MX" sz="3000" kern="1200"/>
            <a:t>8. Aplicaciones Móviles Educativas:</a:t>
          </a:r>
        </a:p>
      </dsp:txBody>
      <dsp:txXfrm>
        <a:off x="35125" y="2072422"/>
        <a:ext cx="10512219" cy="649299"/>
      </dsp:txXfrm>
    </dsp:sp>
    <dsp:sp modelId="{C11F878D-03E9-AF40-B6E5-ADA2C76D7929}">
      <dsp:nvSpPr>
        <dsp:cNvPr id="0" name=""/>
        <dsp:cNvSpPr/>
      </dsp:nvSpPr>
      <dsp:spPr>
        <a:xfrm>
          <a:off x="0" y="2756847"/>
          <a:ext cx="10582469" cy="1117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993"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s-MX" sz="2300" kern="1200"/>
            <a:t>Rosetta Stone: Una aplicación para aprender idiomas en dispositivos móviles.</a:t>
          </a:r>
        </a:p>
        <a:p>
          <a:pPr marL="228600" lvl="1" indent="-228600" algn="l" defTabSz="1022350">
            <a:lnSpc>
              <a:spcPct val="90000"/>
            </a:lnSpc>
            <a:spcBef>
              <a:spcPct val="0"/>
            </a:spcBef>
            <a:spcAft>
              <a:spcPct val="20000"/>
            </a:spcAft>
            <a:buChar char="•"/>
          </a:pPr>
          <a:r>
            <a:rPr lang="es-MX" sz="2300" kern="1200"/>
            <a:t>Photomath: Ayuda a los estudiantes a resolver problemas matemáticos escaneando ecuaciones con la cámara del teléfono.</a:t>
          </a:r>
        </a:p>
      </dsp:txBody>
      <dsp:txXfrm>
        <a:off x="0" y="2756847"/>
        <a:ext cx="10582469" cy="1117800"/>
      </dsp:txXfrm>
    </dsp:sp>
    <dsp:sp modelId="{2D16E06C-F9E4-A244-9C4C-68C6925D0514}">
      <dsp:nvSpPr>
        <dsp:cNvPr id="0" name=""/>
        <dsp:cNvSpPr/>
      </dsp:nvSpPr>
      <dsp:spPr>
        <a:xfrm>
          <a:off x="0" y="3874647"/>
          <a:ext cx="10582469" cy="71954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s-MX" sz="3000" kern="1200"/>
            <a:t>9. Entornos de Realidad Virtual (VR):</a:t>
          </a:r>
        </a:p>
      </dsp:txBody>
      <dsp:txXfrm>
        <a:off x="35125" y="3909772"/>
        <a:ext cx="10512219" cy="649299"/>
      </dsp:txXfrm>
    </dsp:sp>
    <dsp:sp modelId="{60E4F6FD-A1DF-FC42-8D78-578A1B21911D}">
      <dsp:nvSpPr>
        <dsp:cNvPr id="0" name=""/>
        <dsp:cNvSpPr/>
      </dsp:nvSpPr>
      <dsp:spPr>
        <a:xfrm>
          <a:off x="0" y="4594197"/>
          <a:ext cx="10582469" cy="729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5993"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s-MX" sz="2300" kern="1200"/>
            <a:t>Oculus Quest: Se utiliza para experiencias educativas inmersivas, como visitas virtuales a museos o simulaciones educativas.</a:t>
          </a:r>
        </a:p>
      </dsp:txBody>
      <dsp:txXfrm>
        <a:off x="0" y="4594197"/>
        <a:ext cx="10582469" cy="7296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52BA4F-0349-B54C-ADAE-A1840A39D139}">
      <dsp:nvSpPr>
        <dsp:cNvPr id="0" name=""/>
        <dsp:cNvSpPr/>
      </dsp:nvSpPr>
      <dsp:spPr>
        <a:xfrm rot="16200000">
          <a:off x="-1920411" y="1926059"/>
          <a:ext cx="5834063" cy="1981944"/>
        </a:xfrm>
        <a:prstGeom prst="flowChartManualOperation">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322" bIns="0" numCol="1" spcCol="1270" anchor="ctr" anchorCtr="0">
          <a:noAutofit/>
        </a:bodyPr>
        <a:lstStyle/>
        <a:p>
          <a:pPr marL="0" lvl="0" indent="0" algn="ctr" defTabSz="711200">
            <a:lnSpc>
              <a:spcPct val="90000"/>
            </a:lnSpc>
            <a:spcBef>
              <a:spcPct val="0"/>
            </a:spcBef>
            <a:spcAft>
              <a:spcPct val="35000"/>
            </a:spcAft>
            <a:buNone/>
          </a:pPr>
          <a:r>
            <a:rPr lang="es-MX" sz="1600" kern="1200" dirty="0"/>
            <a:t>Comunicación.</a:t>
          </a:r>
        </a:p>
        <a:p>
          <a:pPr marL="0" lvl="0" indent="0" algn="ctr" defTabSz="711200">
            <a:lnSpc>
              <a:spcPct val="90000"/>
            </a:lnSpc>
            <a:spcBef>
              <a:spcPct val="0"/>
            </a:spcBef>
            <a:spcAft>
              <a:spcPct val="35000"/>
            </a:spcAft>
            <a:buNone/>
          </a:pPr>
          <a:r>
            <a:rPr lang="es-MX" sz="1600" kern="1200" dirty="0"/>
            <a:t> Las telecomunicaciones se trata de la transmisión de información de un punto a otro. Puede ser voz, datos, video u otros tipos de información.</a:t>
          </a:r>
        </a:p>
      </dsp:txBody>
      <dsp:txXfrm rot="5400000">
        <a:off x="5648" y="1166813"/>
        <a:ext cx="1981944" cy="3500437"/>
      </dsp:txXfrm>
    </dsp:sp>
    <dsp:sp modelId="{61FEF555-CC94-CA40-910A-09EF83DA93C1}">
      <dsp:nvSpPr>
        <dsp:cNvPr id="0" name=""/>
        <dsp:cNvSpPr/>
      </dsp:nvSpPr>
      <dsp:spPr>
        <a:xfrm rot="16200000">
          <a:off x="210178" y="1926059"/>
          <a:ext cx="5834063" cy="1981944"/>
        </a:xfrm>
        <a:prstGeom prst="flowChartManualOperation">
          <a:avLst/>
        </a:prstGeom>
        <a:gradFill rotWithShape="0">
          <a:gsLst>
            <a:gs pos="0">
              <a:schemeClr val="accent4">
                <a:hueOff val="2598923"/>
                <a:satOff val="-11992"/>
                <a:lumOff val="441"/>
                <a:alphaOff val="0"/>
                <a:lumMod val="110000"/>
                <a:satMod val="105000"/>
                <a:tint val="67000"/>
              </a:schemeClr>
            </a:gs>
            <a:gs pos="50000">
              <a:schemeClr val="accent4">
                <a:hueOff val="2598923"/>
                <a:satOff val="-11992"/>
                <a:lumOff val="441"/>
                <a:alphaOff val="0"/>
                <a:lumMod val="105000"/>
                <a:satMod val="103000"/>
                <a:tint val="73000"/>
              </a:schemeClr>
            </a:gs>
            <a:gs pos="100000">
              <a:schemeClr val="accent4">
                <a:hueOff val="2598923"/>
                <a:satOff val="-11992"/>
                <a:lumOff val="441"/>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322" bIns="0" numCol="1" spcCol="1270" anchor="ctr" anchorCtr="0">
          <a:noAutofit/>
        </a:bodyPr>
        <a:lstStyle/>
        <a:p>
          <a:pPr marL="0" lvl="0" indent="0" algn="ctr" defTabSz="711200">
            <a:lnSpc>
              <a:spcPct val="90000"/>
            </a:lnSpc>
            <a:spcBef>
              <a:spcPct val="0"/>
            </a:spcBef>
            <a:spcAft>
              <a:spcPct val="35000"/>
            </a:spcAft>
            <a:buNone/>
          </a:pPr>
          <a:r>
            <a:rPr lang="es-MX" sz="1600" kern="1200" dirty="0"/>
            <a:t>Transmisión de señales: </a:t>
          </a:r>
        </a:p>
        <a:p>
          <a:pPr marL="0" lvl="0" indent="0" algn="ctr" defTabSz="711200">
            <a:lnSpc>
              <a:spcPct val="90000"/>
            </a:lnSpc>
            <a:spcBef>
              <a:spcPct val="0"/>
            </a:spcBef>
            <a:spcAft>
              <a:spcPct val="35000"/>
            </a:spcAft>
            <a:buNone/>
          </a:pPr>
          <a:r>
            <a:rPr lang="es-MX" sz="1600" kern="1200" dirty="0"/>
            <a:t>Para transmitir información, se utilizan señales eléctricas, ópticas o electromagnéticas. Estas señales pueden ser analógicas o digitales, dependiendo de la naturaleza de la información.</a:t>
          </a:r>
        </a:p>
      </dsp:txBody>
      <dsp:txXfrm rot="5400000">
        <a:off x="2136237" y="1166813"/>
        <a:ext cx="1981944" cy="3500437"/>
      </dsp:txXfrm>
    </dsp:sp>
    <dsp:sp modelId="{0903E77E-1033-1243-8082-14953D45BA4F}">
      <dsp:nvSpPr>
        <dsp:cNvPr id="0" name=""/>
        <dsp:cNvSpPr/>
      </dsp:nvSpPr>
      <dsp:spPr>
        <a:xfrm rot="16200000">
          <a:off x="2340768" y="1926059"/>
          <a:ext cx="5834063" cy="1981944"/>
        </a:xfrm>
        <a:prstGeom prst="flowChartManualOperation">
          <a:avLst/>
        </a:prstGeom>
        <a:gradFill rotWithShape="0">
          <a:gsLst>
            <a:gs pos="0">
              <a:schemeClr val="accent4">
                <a:hueOff val="5197846"/>
                <a:satOff val="-23984"/>
                <a:lumOff val="883"/>
                <a:alphaOff val="0"/>
                <a:lumMod val="110000"/>
                <a:satMod val="105000"/>
                <a:tint val="67000"/>
              </a:schemeClr>
            </a:gs>
            <a:gs pos="50000">
              <a:schemeClr val="accent4">
                <a:hueOff val="5197846"/>
                <a:satOff val="-23984"/>
                <a:lumOff val="883"/>
                <a:alphaOff val="0"/>
                <a:lumMod val="105000"/>
                <a:satMod val="103000"/>
                <a:tint val="73000"/>
              </a:schemeClr>
            </a:gs>
            <a:gs pos="100000">
              <a:schemeClr val="accent4">
                <a:hueOff val="5197846"/>
                <a:satOff val="-23984"/>
                <a:lumOff val="88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322" bIns="0" numCol="1" spcCol="1270" anchor="ctr" anchorCtr="0">
          <a:noAutofit/>
        </a:bodyPr>
        <a:lstStyle/>
        <a:p>
          <a:pPr marL="0" lvl="0" indent="0" algn="ctr" defTabSz="711200">
            <a:lnSpc>
              <a:spcPct val="90000"/>
            </a:lnSpc>
            <a:spcBef>
              <a:spcPct val="0"/>
            </a:spcBef>
            <a:spcAft>
              <a:spcPct val="35000"/>
            </a:spcAft>
            <a:buNone/>
          </a:pPr>
          <a:r>
            <a:rPr lang="es-MX" sz="1600" kern="1200" dirty="0"/>
            <a:t>Medio de transmisión: </a:t>
          </a:r>
        </a:p>
        <a:p>
          <a:pPr marL="0" lvl="0" indent="0" algn="ctr" defTabSz="711200">
            <a:lnSpc>
              <a:spcPct val="90000"/>
            </a:lnSpc>
            <a:spcBef>
              <a:spcPct val="0"/>
            </a:spcBef>
            <a:spcAft>
              <a:spcPct val="35000"/>
            </a:spcAft>
            <a:buNone/>
          </a:pPr>
          <a:r>
            <a:rPr lang="es-MX" sz="1600" kern="1200" dirty="0"/>
            <a:t>El medio a través del cual viajan las señales puede ser cableado (como cables de cobre o fibra óptica) o inalámbrico (como ondas de radio o microondas).</a:t>
          </a:r>
        </a:p>
      </dsp:txBody>
      <dsp:txXfrm rot="5400000">
        <a:off x="4266827" y="1166813"/>
        <a:ext cx="1981944" cy="3500437"/>
      </dsp:txXfrm>
    </dsp:sp>
    <dsp:sp modelId="{C5428736-DEC9-6D4A-A664-A6E693D2CD81}">
      <dsp:nvSpPr>
        <dsp:cNvPr id="0" name=""/>
        <dsp:cNvSpPr/>
      </dsp:nvSpPr>
      <dsp:spPr>
        <a:xfrm rot="16200000">
          <a:off x="4471358" y="1926059"/>
          <a:ext cx="5834063" cy="1981944"/>
        </a:xfrm>
        <a:prstGeom prst="flowChartManualOperation">
          <a:avLst/>
        </a:prstGeom>
        <a:gradFill rotWithShape="0">
          <a:gsLst>
            <a:gs pos="0">
              <a:schemeClr val="accent4">
                <a:hueOff val="7796769"/>
                <a:satOff val="-35976"/>
                <a:lumOff val="1324"/>
                <a:alphaOff val="0"/>
                <a:lumMod val="110000"/>
                <a:satMod val="105000"/>
                <a:tint val="67000"/>
              </a:schemeClr>
            </a:gs>
            <a:gs pos="50000">
              <a:schemeClr val="accent4">
                <a:hueOff val="7796769"/>
                <a:satOff val="-35976"/>
                <a:lumOff val="1324"/>
                <a:alphaOff val="0"/>
                <a:lumMod val="105000"/>
                <a:satMod val="103000"/>
                <a:tint val="73000"/>
              </a:schemeClr>
            </a:gs>
            <a:gs pos="100000">
              <a:schemeClr val="accent4">
                <a:hueOff val="7796769"/>
                <a:satOff val="-35976"/>
                <a:lumOff val="132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322" bIns="0" numCol="1" spcCol="1270" anchor="ctr" anchorCtr="0">
          <a:noAutofit/>
        </a:bodyPr>
        <a:lstStyle/>
        <a:p>
          <a:pPr marL="0" lvl="0" indent="0" algn="ctr" defTabSz="711200">
            <a:lnSpc>
              <a:spcPct val="90000"/>
            </a:lnSpc>
            <a:spcBef>
              <a:spcPct val="0"/>
            </a:spcBef>
            <a:spcAft>
              <a:spcPct val="35000"/>
            </a:spcAft>
            <a:buNone/>
          </a:pPr>
          <a:r>
            <a:rPr lang="es-MX" sz="1600" kern="1200" dirty="0"/>
            <a:t>Ancho de banda: </a:t>
          </a:r>
        </a:p>
        <a:p>
          <a:pPr marL="0" lvl="0" indent="0" algn="ctr" defTabSz="711200">
            <a:lnSpc>
              <a:spcPct val="90000"/>
            </a:lnSpc>
            <a:spcBef>
              <a:spcPct val="0"/>
            </a:spcBef>
            <a:spcAft>
              <a:spcPct val="35000"/>
            </a:spcAft>
            <a:buNone/>
          </a:pPr>
          <a:r>
            <a:rPr lang="es-MX" sz="1600" kern="1200" dirty="0"/>
            <a:t>El ancho de banda se refiere a la cantidad de datos que pueden transmitirse en un período de tiempo determinado. Se mide en bits por segundo (bps) o sus múltiplos, como kilobits por segundo (Kbps) o megabits por segundo (Mbps).</a:t>
          </a:r>
        </a:p>
      </dsp:txBody>
      <dsp:txXfrm rot="5400000">
        <a:off x="6397417" y="1166813"/>
        <a:ext cx="1981944" cy="3500437"/>
      </dsp:txXfrm>
    </dsp:sp>
    <dsp:sp modelId="{C7151DD2-25F1-1043-A7AC-801B42508A29}">
      <dsp:nvSpPr>
        <dsp:cNvPr id="0" name=""/>
        <dsp:cNvSpPr/>
      </dsp:nvSpPr>
      <dsp:spPr>
        <a:xfrm rot="16200000">
          <a:off x="6601948" y="1926059"/>
          <a:ext cx="5834063" cy="1981944"/>
        </a:xfrm>
        <a:prstGeom prst="flowChartManualOperation">
          <a:avLst/>
        </a:prstGeom>
        <a:gradFill rotWithShape="0">
          <a:gsLst>
            <a:gs pos="0">
              <a:schemeClr val="accent4">
                <a:hueOff val="10395692"/>
                <a:satOff val="-47968"/>
                <a:lumOff val="1765"/>
                <a:alphaOff val="0"/>
                <a:lumMod val="110000"/>
                <a:satMod val="105000"/>
                <a:tint val="67000"/>
              </a:schemeClr>
            </a:gs>
            <a:gs pos="50000">
              <a:schemeClr val="accent4">
                <a:hueOff val="10395692"/>
                <a:satOff val="-47968"/>
                <a:lumOff val="1765"/>
                <a:alphaOff val="0"/>
                <a:lumMod val="105000"/>
                <a:satMod val="103000"/>
                <a:tint val="73000"/>
              </a:schemeClr>
            </a:gs>
            <a:gs pos="100000">
              <a:schemeClr val="accent4">
                <a:hueOff val="10395692"/>
                <a:satOff val="-47968"/>
                <a:lumOff val="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0" tIns="0" rIns="100322" bIns="0" numCol="1" spcCol="1270" anchor="ctr" anchorCtr="0">
          <a:noAutofit/>
        </a:bodyPr>
        <a:lstStyle/>
        <a:p>
          <a:pPr marL="0" lvl="0" indent="0" algn="ctr" defTabSz="711200">
            <a:lnSpc>
              <a:spcPct val="90000"/>
            </a:lnSpc>
            <a:spcBef>
              <a:spcPct val="0"/>
            </a:spcBef>
            <a:spcAft>
              <a:spcPct val="35000"/>
            </a:spcAft>
            <a:buNone/>
          </a:pPr>
          <a:r>
            <a:rPr lang="es-MX" sz="1600" kern="1200" dirty="0"/>
            <a:t>Modulación y Demodulación:</a:t>
          </a:r>
        </a:p>
        <a:p>
          <a:pPr marL="0" lvl="0" indent="0" algn="ctr" defTabSz="711200">
            <a:lnSpc>
              <a:spcPct val="90000"/>
            </a:lnSpc>
            <a:spcBef>
              <a:spcPct val="0"/>
            </a:spcBef>
            <a:spcAft>
              <a:spcPct val="35000"/>
            </a:spcAft>
            <a:buNone/>
          </a:pPr>
          <a:r>
            <a:rPr lang="es-MX" sz="1600" kern="1200" dirty="0"/>
            <a:t> La modulación es el proceso de modificar una señal para transportar información, mientras que la demodulación es el proceso inverso de recuperar la información de la señal modificada </a:t>
          </a:r>
        </a:p>
      </dsp:txBody>
      <dsp:txXfrm rot="5400000">
        <a:off x="8528007" y="1166813"/>
        <a:ext cx="1981944" cy="350043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DCA51A-7A4B-C842-9B76-922525E97E31}">
      <dsp:nvSpPr>
        <dsp:cNvPr id="0" name=""/>
        <dsp:cNvSpPr/>
      </dsp:nvSpPr>
      <dsp:spPr>
        <a:xfrm>
          <a:off x="1283" y="36368"/>
          <a:ext cx="5006206" cy="5626244"/>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14300" tIns="114300" rIns="114300" bIns="114300" numCol="1" spcCol="1270" anchor="ctr" anchorCtr="0">
          <a:noAutofit/>
        </a:bodyPr>
        <a:lstStyle/>
        <a:p>
          <a:pPr marL="0" lvl="0" indent="0" algn="ctr" defTabSz="1333500">
            <a:lnSpc>
              <a:spcPct val="90000"/>
            </a:lnSpc>
            <a:spcBef>
              <a:spcPct val="0"/>
            </a:spcBef>
            <a:spcAft>
              <a:spcPct val="35000"/>
            </a:spcAft>
            <a:buNone/>
          </a:pPr>
          <a:r>
            <a:rPr lang="es-MX" sz="3000" kern="1200" dirty="0"/>
            <a:t>Protocolos de comunicación: </a:t>
          </a:r>
        </a:p>
        <a:p>
          <a:pPr marL="0" lvl="0" indent="0" algn="ctr" defTabSz="1333500">
            <a:lnSpc>
              <a:spcPct val="90000"/>
            </a:lnSpc>
            <a:spcBef>
              <a:spcPct val="0"/>
            </a:spcBef>
            <a:spcAft>
              <a:spcPct val="35000"/>
            </a:spcAft>
            <a:buNone/>
          </a:pPr>
          <a:r>
            <a:rPr lang="es-MX" sz="3000" kern="1200" dirty="0"/>
            <a:t>Los protocolos son reglas y estándares que gobiernan la comunicación entre dispositivos. Ejemplos incluyen el Protocolo de Internet (IP) y el Protocolo de Control de Transmisión (TCP) en redes de datos.</a:t>
          </a:r>
        </a:p>
      </dsp:txBody>
      <dsp:txXfrm>
        <a:off x="1283" y="36368"/>
        <a:ext cx="5006206" cy="5626244"/>
      </dsp:txXfrm>
    </dsp:sp>
    <dsp:sp modelId="{BC7964E5-9A95-C641-830F-AC857B6447D3}">
      <dsp:nvSpPr>
        <dsp:cNvPr id="0" name=""/>
        <dsp:cNvSpPr/>
      </dsp:nvSpPr>
      <dsp:spPr>
        <a:xfrm>
          <a:off x="5508110" y="112572"/>
          <a:ext cx="5006206" cy="5473835"/>
        </a:xfrm>
        <a:prstGeom prst="rect">
          <a:avLst/>
        </a:prstGeom>
        <a:gradFill rotWithShape="0">
          <a:gsLst>
            <a:gs pos="0">
              <a:schemeClr val="accent4">
                <a:hueOff val="10395692"/>
                <a:satOff val="-47968"/>
                <a:lumOff val="1765"/>
                <a:alphaOff val="0"/>
                <a:lumMod val="110000"/>
                <a:satMod val="105000"/>
                <a:tint val="67000"/>
              </a:schemeClr>
            </a:gs>
            <a:gs pos="50000">
              <a:schemeClr val="accent4">
                <a:hueOff val="10395692"/>
                <a:satOff val="-47968"/>
                <a:lumOff val="1765"/>
                <a:alphaOff val="0"/>
                <a:lumMod val="105000"/>
                <a:satMod val="103000"/>
                <a:tint val="73000"/>
              </a:schemeClr>
            </a:gs>
            <a:gs pos="100000">
              <a:schemeClr val="accent4">
                <a:hueOff val="10395692"/>
                <a:satOff val="-47968"/>
                <a:lumOff val="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s-MX" sz="2800" kern="1200" dirty="0"/>
            <a:t>Redes de telecomunicaciones:</a:t>
          </a:r>
        </a:p>
        <a:p>
          <a:pPr marL="0" lvl="0" indent="0" algn="ctr" defTabSz="1244600">
            <a:lnSpc>
              <a:spcPct val="90000"/>
            </a:lnSpc>
            <a:spcBef>
              <a:spcPct val="0"/>
            </a:spcBef>
            <a:spcAft>
              <a:spcPct val="35000"/>
            </a:spcAft>
            <a:buNone/>
          </a:pPr>
          <a:r>
            <a:rPr lang="es-MX" sz="2800" kern="1200" dirty="0"/>
            <a:t> Las redes se componen de dispositivos interconectados, como routers, switches y repetidores, que permiten la transferencia de datos entre diferentes puntos. Pueden ser redes locales (LAN), redes de área amplia (WAN) o redes globales como Internet. </a:t>
          </a:r>
        </a:p>
      </dsp:txBody>
      <dsp:txXfrm>
        <a:off x="5508110" y="112572"/>
        <a:ext cx="5006206" cy="54738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94F7C7-534C-9B4F-AE74-1818C55570BA}">
      <dsp:nvSpPr>
        <dsp:cNvPr id="0" name=""/>
        <dsp:cNvSpPr/>
      </dsp:nvSpPr>
      <dsp:spPr>
        <a:xfrm>
          <a:off x="977108" y="2111"/>
          <a:ext cx="4076848" cy="2446109"/>
        </a:xfrm>
        <a:prstGeom prst="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dirty="0"/>
            <a:t>Seguridad:</a:t>
          </a:r>
        </a:p>
        <a:p>
          <a:pPr marL="0" lvl="0" indent="0" algn="ctr" defTabSz="844550">
            <a:lnSpc>
              <a:spcPct val="90000"/>
            </a:lnSpc>
            <a:spcBef>
              <a:spcPct val="0"/>
            </a:spcBef>
            <a:spcAft>
              <a:spcPct val="35000"/>
            </a:spcAft>
            <a:buNone/>
          </a:pPr>
          <a:r>
            <a:rPr lang="es-MX" sz="1900" kern="1200" dirty="0"/>
            <a:t> La seguridad en las telecomunicaciones es crucial para proteger la confidencialidad e integridad de la información transmitida. Se utilizan técnicas como la encriptación para garantizar la seguridad de los datos.</a:t>
          </a:r>
        </a:p>
      </dsp:txBody>
      <dsp:txXfrm>
        <a:off x="977108" y="2111"/>
        <a:ext cx="4076848" cy="2446109"/>
      </dsp:txXfrm>
    </dsp:sp>
    <dsp:sp modelId="{17D4B39A-7E29-9746-9545-B6ADE7BE94CC}">
      <dsp:nvSpPr>
        <dsp:cNvPr id="0" name=""/>
        <dsp:cNvSpPr/>
      </dsp:nvSpPr>
      <dsp:spPr>
        <a:xfrm>
          <a:off x="5461642" y="2111"/>
          <a:ext cx="4076848" cy="2446109"/>
        </a:xfrm>
        <a:prstGeom prst="rect">
          <a:avLst/>
        </a:prstGeom>
        <a:gradFill rotWithShape="0">
          <a:gsLst>
            <a:gs pos="0">
              <a:schemeClr val="accent4">
                <a:hueOff val="5197846"/>
                <a:satOff val="-23984"/>
                <a:lumOff val="883"/>
                <a:alphaOff val="0"/>
                <a:lumMod val="110000"/>
                <a:satMod val="105000"/>
                <a:tint val="67000"/>
              </a:schemeClr>
            </a:gs>
            <a:gs pos="50000">
              <a:schemeClr val="accent4">
                <a:hueOff val="5197846"/>
                <a:satOff val="-23984"/>
                <a:lumOff val="883"/>
                <a:alphaOff val="0"/>
                <a:lumMod val="105000"/>
                <a:satMod val="103000"/>
                <a:tint val="73000"/>
              </a:schemeClr>
            </a:gs>
            <a:gs pos="100000">
              <a:schemeClr val="accent4">
                <a:hueOff val="5197846"/>
                <a:satOff val="-23984"/>
                <a:lumOff val="88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dirty="0"/>
            <a:t>Latencia y velocidad de transmisión:</a:t>
          </a:r>
        </a:p>
        <a:p>
          <a:pPr marL="0" lvl="0" indent="0" algn="ctr" defTabSz="844550">
            <a:lnSpc>
              <a:spcPct val="90000"/>
            </a:lnSpc>
            <a:spcBef>
              <a:spcPct val="0"/>
            </a:spcBef>
            <a:spcAft>
              <a:spcPct val="35000"/>
            </a:spcAft>
            <a:buNone/>
          </a:pPr>
          <a:r>
            <a:rPr lang="es-MX" sz="1900" kern="1200" dirty="0"/>
            <a:t> La latencia se refiere al tiempo que tarda una señal en viajar de un punto a otro, mientras que la velocidad de transmisión se relaciona con la cantidad de datos que se pueden transmitir por unidad de tiempo.</a:t>
          </a:r>
        </a:p>
      </dsp:txBody>
      <dsp:txXfrm>
        <a:off x="5461642" y="2111"/>
        <a:ext cx="4076848" cy="2446109"/>
      </dsp:txXfrm>
    </dsp:sp>
    <dsp:sp modelId="{B1609B82-7ED4-0547-900E-BD2800DB0ADB}">
      <dsp:nvSpPr>
        <dsp:cNvPr id="0" name=""/>
        <dsp:cNvSpPr/>
      </dsp:nvSpPr>
      <dsp:spPr>
        <a:xfrm>
          <a:off x="3219375" y="2855905"/>
          <a:ext cx="4076848" cy="2446109"/>
        </a:xfrm>
        <a:prstGeom prst="rect">
          <a:avLst/>
        </a:prstGeom>
        <a:gradFill rotWithShape="0">
          <a:gsLst>
            <a:gs pos="0">
              <a:schemeClr val="accent4">
                <a:hueOff val="10395692"/>
                <a:satOff val="-47968"/>
                <a:lumOff val="1765"/>
                <a:alphaOff val="0"/>
                <a:lumMod val="110000"/>
                <a:satMod val="105000"/>
                <a:tint val="67000"/>
              </a:schemeClr>
            </a:gs>
            <a:gs pos="50000">
              <a:schemeClr val="accent4">
                <a:hueOff val="10395692"/>
                <a:satOff val="-47968"/>
                <a:lumOff val="1765"/>
                <a:alphaOff val="0"/>
                <a:lumMod val="105000"/>
                <a:satMod val="103000"/>
                <a:tint val="73000"/>
              </a:schemeClr>
            </a:gs>
            <a:gs pos="100000">
              <a:schemeClr val="accent4">
                <a:hueOff val="10395692"/>
                <a:satOff val="-47968"/>
                <a:lumOff val="176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s-MX" sz="1900" kern="1200" dirty="0"/>
            <a:t>Tecnologías de acceso: </a:t>
          </a:r>
        </a:p>
        <a:p>
          <a:pPr marL="0" lvl="0" indent="0" algn="ctr" defTabSz="844550">
            <a:lnSpc>
              <a:spcPct val="90000"/>
            </a:lnSpc>
            <a:spcBef>
              <a:spcPct val="0"/>
            </a:spcBef>
            <a:spcAft>
              <a:spcPct val="35000"/>
            </a:spcAft>
            <a:buNone/>
          </a:pPr>
          <a:r>
            <a:rPr lang="es-MX" sz="1900" kern="1200" dirty="0"/>
            <a:t>Incluyen DSL (línea de abonado digital), cable, fibra óptica, tecnologías móviles (3G, 4G, 5G) y otras tecnologías que permiten a los usuarios conectarse a las redes de telecomunicaciones.</a:t>
          </a:r>
        </a:p>
      </dsp:txBody>
      <dsp:txXfrm>
        <a:off x="3219375" y="2855905"/>
        <a:ext cx="4076848" cy="24461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F524B2-38E9-C042-829A-A6E7B0CDB2F9}">
      <dsp:nvSpPr>
        <dsp:cNvPr id="0" name=""/>
        <dsp:cNvSpPr/>
      </dsp:nvSpPr>
      <dsp:spPr>
        <a:xfrm>
          <a:off x="0" y="3193"/>
          <a:ext cx="10515600" cy="131917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209550" rIns="209550" bIns="209550" numCol="1" spcCol="1270" anchor="ctr" anchorCtr="0">
          <a:noAutofit/>
        </a:bodyPr>
        <a:lstStyle/>
        <a:p>
          <a:pPr marL="0" lvl="0" indent="0" algn="l" defTabSz="2444750">
            <a:lnSpc>
              <a:spcPct val="90000"/>
            </a:lnSpc>
            <a:spcBef>
              <a:spcPct val="0"/>
            </a:spcBef>
            <a:spcAft>
              <a:spcPct val="35000"/>
            </a:spcAft>
            <a:buNone/>
          </a:pPr>
          <a:r>
            <a:rPr lang="es-MX" sz="5500" kern="1200"/>
            <a:t>2.1.1 Los medios de comunicación </a:t>
          </a:r>
          <a:endParaRPr lang="es-ES" sz="5500" kern="1200"/>
        </a:p>
      </dsp:txBody>
      <dsp:txXfrm>
        <a:off x="64397" y="67590"/>
        <a:ext cx="10386806" cy="11903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6BE807-99C2-C44C-9458-930EE853B4A3}">
      <dsp:nvSpPr>
        <dsp:cNvPr id="0" name=""/>
        <dsp:cNvSpPr/>
      </dsp:nvSpPr>
      <dsp:spPr>
        <a:xfrm>
          <a:off x="0" y="416492"/>
          <a:ext cx="10515600" cy="834228"/>
        </a:xfrm>
        <a:prstGeom prst="roundRect">
          <a:avLst/>
        </a:prstGeom>
        <a:solidFill>
          <a:schemeClr val="accent3">
            <a:alpha val="9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MX" sz="2100" kern="1200" dirty="0"/>
            <a:t>Los medios de comunicación son canales o plataformas utilizados para transmitir información. </a:t>
          </a:r>
        </a:p>
      </dsp:txBody>
      <dsp:txXfrm>
        <a:off x="40724" y="457216"/>
        <a:ext cx="10434152" cy="752780"/>
      </dsp:txXfrm>
    </dsp:sp>
    <dsp:sp modelId="{1D2BD609-B3A8-CB47-9922-6914DA97A59A}">
      <dsp:nvSpPr>
        <dsp:cNvPr id="0" name=""/>
        <dsp:cNvSpPr/>
      </dsp:nvSpPr>
      <dsp:spPr>
        <a:xfrm>
          <a:off x="0" y="1311200"/>
          <a:ext cx="10515600" cy="834228"/>
        </a:xfrm>
        <a:prstGeom prst="roundRect">
          <a:avLst/>
        </a:prstGeom>
        <a:solidFill>
          <a:schemeClr val="accent3">
            <a:alpha val="90000"/>
            <a:hueOff val="0"/>
            <a:satOff val="0"/>
            <a:lumOff val="0"/>
            <a:alphaOff val="-13333"/>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MX" sz="2100" kern="1200"/>
            <a:t>En el contexto de las telecomunicaciones, los medios de comunicación se refieren a los canales o medios a través de los cuales se transmiten datos, voz y otros tipos de información.</a:t>
          </a:r>
        </a:p>
      </dsp:txBody>
      <dsp:txXfrm>
        <a:off x="40724" y="1351924"/>
        <a:ext cx="10434152" cy="752780"/>
      </dsp:txXfrm>
    </dsp:sp>
    <dsp:sp modelId="{0737FE65-DD5F-CA4A-BB32-BD6076208C8D}">
      <dsp:nvSpPr>
        <dsp:cNvPr id="0" name=""/>
        <dsp:cNvSpPr/>
      </dsp:nvSpPr>
      <dsp:spPr>
        <a:xfrm>
          <a:off x="0" y="2205909"/>
          <a:ext cx="10515600" cy="834228"/>
        </a:xfrm>
        <a:prstGeom prst="roundRect">
          <a:avLst/>
        </a:prstGeom>
        <a:solidFill>
          <a:schemeClr val="accent3">
            <a:alpha val="90000"/>
            <a:hueOff val="0"/>
            <a:satOff val="0"/>
            <a:lumOff val="0"/>
            <a:alphaOff val="-26667"/>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MX" sz="2100" kern="1200"/>
            <a:t>Estos medios de comunicación desempeñan un papel crucial en las telecomunicaciones al permitir la transmisión de información de un punto a otro, ya sea a nivel local o global. </a:t>
          </a:r>
        </a:p>
      </dsp:txBody>
      <dsp:txXfrm>
        <a:off x="40724" y="2246633"/>
        <a:ext cx="10434152" cy="752780"/>
      </dsp:txXfrm>
    </dsp:sp>
    <dsp:sp modelId="{FFDA85FD-EE72-C840-9847-67EEA41280AB}">
      <dsp:nvSpPr>
        <dsp:cNvPr id="0" name=""/>
        <dsp:cNvSpPr/>
      </dsp:nvSpPr>
      <dsp:spPr>
        <a:xfrm>
          <a:off x="0" y="3100617"/>
          <a:ext cx="10515600" cy="834228"/>
        </a:xfrm>
        <a:prstGeom prst="roundRect">
          <a:avLst/>
        </a:prstGeom>
        <a:solidFill>
          <a:schemeClr val="accent3">
            <a:alpha val="90000"/>
            <a:hueOff val="0"/>
            <a:satOff val="0"/>
            <a:lumOff val="0"/>
            <a:alpha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s-MX" sz="2100" kern="1200"/>
            <a:t>La elección del medio de comunicación adecuado depende de factores como la distancia, la velocidad requerida, la calidad de la señal y la aplicación específica de la comunicación. </a:t>
          </a:r>
        </a:p>
      </dsp:txBody>
      <dsp:txXfrm>
        <a:off x="40724" y="3141341"/>
        <a:ext cx="10434152" cy="7527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8AE2F-74A7-7C49-AAB5-D0A4511901FA}">
      <dsp:nvSpPr>
        <dsp:cNvPr id="0" name=""/>
        <dsp:cNvSpPr/>
      </dsp:nvSpPr>
      <dsp:spPr>
        <a:xfrm>
          <a:off x="0" y="255226"/>
          <a:ext cx="10515600"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MX" sz="2300" kern="1200"/>
            <a:t>1. Medios de Comunicación Físicos:</a:t>
          </a:r>
        </a:p>
      </dsp:txBody>
      <dsp:txXfrm>
        <a:off x="26930" y="282156"/>
        <a:ext cx="10461740" cy="497795"/>
      </dsp:txXfrm>
    </dsp:sp>
    <dsp:sp modelId="{47FBD529-A0BE-2F4D-812A-A6DCEEBE956D}">
      <dsp:nvSpPr>
        <dsp:cNvPr id="0" name=""/>
        <dsp:cNvSpPr/>
      </dsp:nvSpPr>
      <dsp:spPr>
        <a:xfrm>
          <a:off x="0" y="806881"/>
          <a:ext cx="10515600" cy="1237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s-MX" sz="1800" kern="1200"/>
            <a:t>Cable de Cobre: Utilizado en redes telefónicas y de datos, como DSL (línea de abonado digital).</a:t>
          </a:r>
        </a:p>
        <a:p>
          <a:pPr marL="171450" lvl="1" indent="-171450" algn="l" defTabSz="800100">
            <a:lnSpc>
              <a:spcPct val="90000"/>
            </a:lnSpc>
            <a:spcBef>
              <a:spcPct val="0"/>
            </a:spcBef>
            <a:spcAft>
              <a:spcPct val="20000"/>
            </a:spcAft>
            <a:buChar char="•"/>
          </a:pPr>
          <a:r>
            <a:rPr lang="es-MX" sz="1800" kern="1200"/>
            <a:t>Fibra Óptica: Un cable de vidrio o plástico que utiliza pulsos de luz para transmitir datos a alta velocidad.</a:t>
          </a:r>
        </a:p>
        <a:p>
          <a:pPr marL="171450" lvl="1" indent="-171450" algn="l" defTabSz="800100">
            <a:lnSpc>
              <a:spcPct val="90000"/>
            </a:lnSpc>
            <a:spcBef>
              <a:spcPct val="0"/>
            </a:spcBef>
            <a:spcAft>
              <a:spcPct val="20000"/>
            </a:spcAft>
            <a:buChar char="•"/>
          </a:pPr>
          <a:r>
            <a:rPr lang="es-MX" sz="1800" kern="1200"/>
            <a:t>Cable Coaxial: Utilizado en sistemas de televisión por cable y algunas redes de datos.</a:t>
          </a:r>
        </a:p>
        <a:p>
          <a:pPr marL="171450" lvl="1" indent="-171450" algn="l" defTabSz="800100">
            <a:lnSpc>
              <a:spcPct val="90000"/>
            </a:lnSpc>
            <a:spcBef>
              <a:spcPct val="0"/>
            </a:spcBef>
            <a:spcAft>
              <a:spcPct val="20000"/>
            </a:spcAft>
            <a:buChar char="•"/>
          </a:pPr>
          <a:r>
            <a:rPr lang="es-MX" sz="1800" kern="1200" dirty="0"/>
            <a:t>Par Trenzado: Cable formado por dos alambres trenzados y utilizado en redes Ethernet.</a:t>
          </a:r>
        </a:p>
      </dsp:txBody>
      <dsp:txXfrm>
        <a:off x="0" y="806881"/>
        <a:ext cx="10515600" cy="1237860"/>
      </dsp:txXfrm>
    </dsp:sp>
    <dsp:sp modelId="{DD852D87-AF34-124C-9505-62E3170A987B}">
      <dsp:nvSpPr>
        <dsp:cNvPr id="0" name=""/>
        <dsp:cNvSpPr/>
      </dsp:nvSpPr>
      <dsp:spPr>
        <a:xfrm>
          <a:off x="0" y="2044741"/>
          <a:ext cx="10515600" cy="55165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s-MX" sz="2300" kern="1200"/>
            <a:t>2. Medios de Comunicación Inalámbricos:</a:t>
          </a:r>
        </a:p>
      </dsp:txBody>
      <dsp:txXfrm>
        <a:off x="26930" y="2071671"/>
        <a:ext cx="10461740" cy="497795"/>
      </dsp:txXfrm>
    </dsp:sp>
    <dsp:sp modelId="{EE22D968-8F07-2E46-B07B-7353B40505A3}">
      <dsp:nvSpPr>
        <dsp:cNvPr id="0" name=""/>
        <dsp:cNvSpPr/>
      </dsp:nvSpPr>
      <dsp:spPr>
        <a:xfrm>
          <a:off x="0" y="2596396"/>
          <a:ext cx="10515600" cy="14997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9210" rIns="163576" bIns="29210" numCol="1" spcCol="1270" anchor="t" anchorCtr="0">
          <a:noAutofit/>
        </a:bodyPr>
        <a:lstStyle/>
        <a:p>
          <a:pPr marL="171450" lvl="1" indent="-171450" algn="l" defTabSz="800100">
            <a:lnSpc>
              <a:spcPct val="90000"/>
            </a:lnSpc>
            <a:spcBef>
              <a:spcPct val="0"/>
            </a:spcBef>
            <a:spcAft>
              <a:spcPct val="20000"/>
            </a:spcAft>
            <a:buChar char="•"/>
          </a:pPr>
          <a:r>
            <a:rPr lang="es-MX" sz="1800" kern="1200"/>
            <a:t>Ondas de Radio: Se utilizan en radios FM, sistemas de comunicación móvil y Wi-Fi.</a:t>
          </a:r>
        </a:p>
        <a:p>
          <a:pPr marL="171450" lvl="1" indent="-171450" algn="l" defTabSz="800100">
            <a:lnSpc>
              <a:spcPct val="90000"/>
            </a:lnSpc>
            <a:spcBef>
              <a:spcPct val="0"/>
            </a:spcBef>
            <a:spcAft>
              <a:spcPct val="20000"/>
            </a:spcAft>
            <a:buChar char="•"/>
          </a:pPr>
          <a:r>
            <a:rPr lang="es-MX" sz="1800" kern="1200"/>
            <a:t>Microondas: Se utilizan en comunicaciones a larga distancia y en redes inalámbricas de área local (WiMAX).</a:t>
          </a:r>
        </a:p>
        <a:p>
          <a:pPr marL="171450" lvl="1" indent="-171450" algn="l" defTabSz="800100">
            <a:lnSpc>
              <a:spcPct val="90000"/>
            </a:lnSpc>
            <a:spcBef>
              <a:spcPct val="0"/>
            </a:spcBef>
            <a:spcAft>
              <a:spcPct val="20000"/>
            </a:spcAft>
            <a:buChar char="•"/>
          </a:pPr>
          <a:r>
            <a:rPr lang="es-MX" sz="1800" kern="1200"/>
            <a:t>Satélites: Comunicaciones vía satélite para la transmisión de datos, televisión y voz en áreas remotas.</a:t>
          </a:r>
        </a:p>
        <a:p>
          <a:pPr marL="171450" lvl="1" indent="-171450" algn="l" defTabSz="800100">
            <a:lnSpc>
              <a:spcPct val="90000"/>
            </a:lnSpc>
            <a:spcBef>
              <a:spcPct val="0"/>
            </a:spcBef>
            <a:spcAft>
              <a:spcPct val="20000"/>
            </a:spcAft>
            <a:buChar char="•"/>
          </a:pPr>
          <a:r>
            <a:rPr lang="es-MX" sz="1800" kern="1200"/>
            <a:t>Infrarrojo: Se utiliza en controles remotos y algunos sistemas de comunicación de corto alcance. </a:t>
          </a:r>
        </a:p>
      </dsp:txBody>
      <dsp:txXfrm>
        <a:off x="0" y="2596396"/>
        <a:ext cx="10515600" cy="149971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5F091C-0587-E147-AF55-0F28F8ACC8E3}">
      <dsp:nvSpPr>
        <dsp:cNvPr id="0" name=""/>
        <dsp:cNvSpPr/>
      </dsp:nvSpPr>
      <dsp:spPr>
        <a:xfrm>
          <a:off x="0" y="29561"/>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s-MX" sz="3300" kern="1200"/>
            <a:t>3. Medios de Comunicación Ópticos:</a:t>
          </a:r>
        </a:p>
      </dsp:txBody>
      <dsp:txXfrm>
        <a:off x="38638" y="68199"/>
        <a:ext cx="10438324" cy="714229"/>
      </dsp:txXfrm>
    </dsp:sp>
    <dsp:sp modelId="{0E4B117E-4664-E742-8817-3D67E69893E2}">
      <dsp:nvSpPr>
        <dsp:cNvPr id="0" name=""/>
        <dsp:cNvSpPr/>
      </dsp:nvSpPr>
      <dsp:spPr>
        <a:xfrm>
          <a:off x="0" y="821066"/>
          <a:ext cx="10515600" cy="19809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s-MX" sz="2600" kern="1200"/>
            <a:t>Fibra Óptica: La fibra óptica es un medio de comunicación óptico que utiliza señales de luz para transmitir datos a través de cables de vidrio o plástico.</a:t>
          </a:r>
        </a:p>
        <a:p>
          <a:pPr marL="228600" lvl="1" indent="-228600" algn="l" defTabSz="1155700">
            <a:lnSpc>
              <a:spcPct val="90000"/>
            </a:lnSpc>
            <a:spcBef>
              <a:spcPct val="0"/>
            </a:spcBef>
            <a:spcAft>
              <a:spcPct val="20000"/>
            </a:spcAft>
            <a:buChar char="•"/>
          </a:pPr>
          <a:r>
            <a:rPr lang="es-MX" sz="2600" kern="1200"/>
            <a:t>Láser: Se utiliza en aplicaciones de comunicación óptica y transmisión de datos a alta velocidad.</a:t>
          </a:r>
        </a:p>
      </dsp:txBody>
      <dsp:txXfrm>
        <a:off x="0" y="821066"/>
        <a:ext cx="10515600" cy="1980990"/>
      </dsp:txXfrm>
    </dsp:sp>
    <dsp:sp modelId="{85CF8CA4-6478-E444-ABCE-92EEF426A45F}">
      <dsp:nvSpPr>
        <dsp:cNvPr id="0" name=""/>
        <dsp:cNvSpPr/>
      </dsp:nvSpPr>
      <dsp:spPr>
        <a:xfrm>
          <a:off x="0" y="2802056"/>
          <a:ext cx="10515600" cy="79150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s-MX" sz="3300" kern="1200"/>
            <a:t>4. Medios de Comunicación Electromagnéticos:</a:t>
          </a:r>
        </a:p>
      </dsp:txBody>
      <dsp:txXfrm>
        <a:off x="38638" y="2840694"/>
        <a:ext cx="10438324" cy="714229"/>
      </dsp:txXfrm>
    </dsp:sp>
    <dsp:sp modelId="{36C7F4B6-9460-D545-A5D3-710C790CC26D}">
      <dsp:nvSpPr>
        <dsp:cNvPr id="0" name=""/>
        <dsp:cNvSpPr/>
      </dsp:nvSpPr>
      <dsp:spPr>
        <a:xfrm>
          <a:off x="0" y="3593561"/>
          <a:ext cx="10515600" cy="1639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1910" rIns="234696" bIns="41910" numCol="1" spcCol="1270" anchor="t" anchorCtr="0">
          <a:noAutofit/>
        </a:bodyPr>
        <a:lstStyle/>
        <a:p>
          <a:pPr marL="228600" lvl="1" indent="-228600" algn="l" defTabSz="1155700">
            <a:lnSpc>
              <a:spcPct val="90000"/>
            </a:lnSpc>
            <a:spcBef>
              <a:spcPct val="0"/>
            </a:spcBef>
            <a:spcAft>
              <a:spcPct val="20000"/>
            </a:spcAft>
            <a:buChar char="•"/>
          </a:pPr>
          <a:r>
            <a:rPr lang="es-MX" sz="2600" kern="1200"/>
            <a:t>Microondas Terrestres: Utilizados para la transmisión de señales a través de estaciones base y torres de repetición.</a:t>
          </a:r>
        </a:p>
        <a:p>
          <a:pPr marL="228600" lvl="1" indent="-228600" algn="l" defTabSz="1155700">
            <a:lnSpc>
              <a:spcPct val="90000"/>
            </a:lnSpc>
            <a:spcBef>
              <a:spcPct val="0"/>
            </a:spcBef>
            <a:spcAft>
              <a:spcPct val="20000"/>
            </a:spcAft>
            <a:buChar char="•"/>
          </a:pPr>
          <a:r>
            <a:rPr lang="es-MX" sz="2600" kern="1200"/>
            <a:t>Microondas Satelitales: Se utilizan para enlaces de comunicación entre satélites y estaciones terrestres. </a:t>
          </a:r>
        </a:p>
      </dsp:txBody>
      <dsp:txXfrm>
        <a:off x="0" y="3593561"/>
        <a:ext cx="10515600" cy="163944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2AEA25-056E-364D-87DB-FA74ED4610E3}" type="datetimeFigureOut">
              <a:rPr lang="es-MX" smtClean="0"/>
              <a:t>18/03/24</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es-ES"/>
              <a:t>Editar los estilos de texto del patrón
Segundo nivel
Tercer nivel
Cuarto nivel
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BD8473-085E-6846-AAB9-A443D9159D62}" type="slidenum">
              <a:rPr lang="es-MX" smtClean="0"/>
              <a:t>‹Nº›</a:t>
            </a:fld>
            <a:endParaRPr lang="es-MX"/>
          </a:p>
        </p:txBody>
      </p:sp>
    </p:spTree>
    <p:extLst>
      <p:ext uri="{BB962C8B-B14F-4D97-AF65-F5344CB8AC3E}">
        <p14:creationId xmlns:p14="http://schemas.microsoft.com/office/powerpoint/2010/main" val="77387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sz="1600" dirty="0"/>
          </a:p>
        </p:txBody>
      </p:sp>
      <p:sp>
        <p:nvSpPr>
          <p:cNvPr id="4" name="Marcador de número de diapositiva 3"/>
          <p:cNvSpPr>
            <a:spLocks noGrp="1"/>
          </p:cNvSpPr>
          <p:nvPr>
            <p:ph type="sldNum" sz="quarter" idx="5"/>
          </p:nvPr>
        </p:nvSpPr>
        <p:spPr/>
        <p:txBody>
          <a:bodyPr/>
          <a:lstStyle/>
          <a:p>
            <a:fld id="{D3D99438-81F6-564A-AEEB-C254DC570672}" type="slidenum">
              <a:rPr lang="es-MX" smtClean="0"/>
              <a:t>2</a:t>
            </a:fld>
            <a:endParaRPr lang="es-MX"/>
          </a:p>
        </p:txBody>
      </p:sp>
    </p:spTree>
    <p:extLst>
      <p:ext uri="{BB962C8B-B14F-4D97-AF65-F5344CB8AC3E}">
        <p14:creationId xmlns:p14="http://schemas.microsoft.com/office/powerpoint/2010/main" val="23721921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5"/>
          </p:nvPr>
        </p:nvSpPr>
        <p:spPr/>
        <p:txBody>
          <a:bodyPr/>
          <a:lstStyle/>
          <a:p>
            <a:fld id="{FCBD8473-085E-6846-AAB9-A443D9159D62}" type="slidenum">
              <a:rPr lang="es-MX" smtClean="0"/>
              <a:t>11</a:t>
            </a:fld>
            <a:endParaRPr lang="es-MX"/>
          </a:p>
        </p:txBody>
      </p:sp>
    </p:spTree>
    <p:extLst>
      <p:ext uri="{BB962C8B-B14F-4D97-AF65-F5344CB8AC3E}">
        <p14:creationId xmlns:p14="http://schemas.microsoft.com/office/powerpoint/2010/main" val="819600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editar el estilo de subtítulo del patrón</a:t>
            </a:r>
            <a:endParaRPr lang="en-US"/>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581471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1303390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902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idx="1"/>
          </p:nvPr>
        </p:nvSpPr>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1017857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el estilo de texto del patrón</a:t>
            </a:r>
          </a:p>
        </p:txBody>
      </p:sp>
      <p:sp>
        <p:nvSpPr>
          <p:cNvPr id="4" name="Marcador de fecha 3"/>
          <p:cNvSpPr>
            <a:spLocks noGrp="1"/>
          </p:cNvSpPr>
          <p:nvPr>
            <p:ph type="dt" sz="half" idx="10"/>
          </p:nvPr>
        </p:nvSpPr>
        <p:spPr/>
        <p:txBody>
          <a:bodyPr/>
          <a:lstStyle/>
          <a:p>
            <a:fld id="{429E81A5-2789-4138-B72D-42445CF2B2DA}" type="datetimeFigureOut">
              <a:rPr lang="en-US" smtClean="0"/>
              <a:t>3/18/24</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596852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fecha 4"/>
          <p:cNvSpPr>
            <a:spLocks noGrp="1"/>
          </p:cNvSpPr>
          <p:nvPr>
            <p:ph type="dt" sz="half" idx="10"/>
          </p:nvPr>
        </p:nvSpPr>
        <p:spPr/>
        <p:txBody>
          <a:bodyPr/>
          <a:lstStyle/>
          <a:p>
            <a:fld id="{429E81A5-2789-4138-B72D-42445CF2B2DA}" type="datetimeFigureOut">
              <a:rPr lang="en-US" smtClean="0"/>
              <a:t>3/18/24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878816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Marcador de fecha 6"/>
          <p:cNvSpPr>
            <a:spLocks noGrp="1"/>
          </p:cNvSpPr>
          <p:nvPr>
            <p:ph type="dt" sz="half" idx="10"/>
          </p:nvPr>
        </p:nvSpPr>
        <p:spPr/>
        <p:txBody>
          <a:bodyPr/>
          <a:lstStyle/>
          <a:p>
            <a:fld id="{429E81A5-2789-4138-B72D-42445CF2B2DA}" type="datetimeFigureOut">
              <a:rPr lang="en-US" smtClean="0"/>
              <a:t>3/18/24</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373122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n-US"/>
          </a:p>
        </p:txBody>
      </p:sp>
      <p:sp>
        <p:nvSpPr>
          <p:cNvPr id="3" name="Marcador de fecha 2"/>
          <p:cNvSpPr>
            <a:spLocks noGrp="1"/>
          </p:cNvSpPr>
          <p:nvPr>
            <p:ph type="dt" sz="half" idx="10"/>
          </p:nvPr>
        </p:nvSpPr>
        <p:spPr/>
        <p:txBody>
          <a:bodyPr/>
          <a:lstStyle/>
          <a:p>
            <a:fld id="{429E81A5-2789-4138-B72D-42445CF2B2DA}" type="datetimeFigureOut">
              <a:rPr lang="en-US" smtClean="0"/>
              <a:t>3/18/24</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742206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29E81A5-2789-4138-B72D-42445CF2B2DA}" type="datetimeFigureOut">
              <a:rPr lang="en-US" smtClean="0"/>
              <a:t>3/18/24</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14582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429E81A5-2789-4138-B72D-42445CF2B2DA}" type="datetimeFigureOut">
              <a:rPr lang="en-US" smtClean="0"/>
              <a:t>3/18/24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26221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el estilo de texto del patrón</a:t>
            </a:r>
          </a:p>
        </p:txBody>
      </p:sp>
      <p:sp>
        <p:nvSpPr>
          <p:cNvPr id="5" name="Marcador de fecha 4"/>
          <p:cNvSpPr>
            <a:spLocks noGrp="1"/>
          </p:cNvSpPr>
          <p:nvPr>
            <p:ph type="dt" sz="half" idx="10"/>
          </p:nvPr>
        </p:nvSpPr>
        <p:spPr/>
        <p:txBody>
          <a:bodyPr/>
          <a:lstStyle/>
          <a:p>
            <a:fld id="{429E81A5-2789-4138-B72D-42445CF2B2DA}" type="datetimeFigureOut">
              <a:rPr lang="en-US" smtClean="0"/>
              <a:t>3/18/24</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EE575F8A-7E51-4BAD-8911-21B9D8B9CC57}" type="slidenum">
              <a:rPr lang="en-US" smtClean="0"/>
              <a:t>‹Nº›</a:t>
            </a:fld>
            <a:endParaRPr lang="en-US"/>
          </a:p>
        </p:txBody>
      </p:sp>
    </p:spTree>
    <p:extLst>
      <p:ext uri="{BB962C8B-B14F-4D97-AF65-F5344CB8AC3E}">
        <p14:creationId xmlns:p14="http://schemas.microsoft.com/office/powerpoint/2010/main" val="3400480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E81A5-2789-4138-B72D-42445CF2B2DA}" type="datetimeFigureOut">
              <a:rPr lang="en-US" smtClean="0"/>
              <a:t>3/18/24</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75F8A-7E51-4BAD-8911-21B9D8B9CC57}" type="slidenum">
              <a:rPr lang="en-US" smtClean="0"/>
              <a:t>‹Nº›</a:t>
            </a:fld>
            <a:endParaRPr lang="en-US"/>
          </a:p>
        </p:txBody>
      </p:sp>
    </p:spTree>
    <p:extLst>
      <p:ext uri="{BB962C8B-B14F-4D97-AF65-F5344CB8AC3E}">
        <p14:creationId xmlns:p14="http://schemas.microsoft.com/office/powerpoint/2010/main" val="868834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jp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12.xml"/><Relationship Id="rId13" Type="http://schemas.openxmlformats.org/officeDocument/2006/relationships/image" Target="../media/image8.png"/><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5" Type="http://schemas.openxmlformats.org/officeDocument/2006/relationships/image" Target="../media/image10.png"/><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 Id="rId1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3.xml"/><Relationship Id="rId7" Type="http://schemas.openxmlformats.org/officeDocument/2006/relationships/image" Target="../media/image11.png"/><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diagramLayout" Target="../diagrams/layout14.xml"/><Relationship Id="rId7" Type="http://schemas.openxmlformats.org/officeDocument/2006/relationships/image" Target="../media/image12.png"/><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 Id="rId9"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4.xml"/><Relationship Id="rId7" Type="http://schemas.openxmlformats.org/officeDocument/2006/relationships/image" Target="../media/image4.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extLst>
              <a:ext uri="{28A0092B-C50C-407E-A947-70E740481C1C}">
                <a14:useLocalDpi xmlns:a14="http://schemas.microsoft.com/office/drawing/2010/main" val="0"/>
              </a:ext>
            </a:extLst>
          </a:blip>
          <a:srcRect t="18696"/>
          <a:stretch/>
        </p:blipFill>
        <p:spPr>
          <a:xfrm>
            <a:off x="725919" y="1719943"/>
            <a:ext cx="10740161" cy="4438848"/>
          </a:xfrm>
          <a:prstGeom prst="rect">
            <a:avLst/>
          </a:prstGeom>
        </p:spPr>
      </p:pic>
      <p:sp>
        <p:nvSpPr>
          <p:cNvPr id="4" name="Rectángulo 3"/>
          <p:cNvSpPr/>
          <p:nvPr/>
        </p:nvSpPr>
        <p:spPr>
          <a:xfrm>
            <a:off x="5977217" y="3244334"/>
            <a:ext cx="237566" cy="369332"/>
          </a:xfrm>
          <a:prstGeom prst="rect">
            <a:avLst/>
          </a:prstGeom>
        </p:spPr>
        <p:txBody>
          <a:bodyPr wrap="none">
            <a:spAutoFit/>
          </a:bodyPr>
          <a:lstStyle/>
          <a:p>
            <a:r>
              <a:rPr lang="es-MX" dirty="0"/>
              <a:t> </a:t>
            </a:r>
          </a:p>
        </p:txBody>
      </p:sp>
      <p:sp>
        <p:nvSpPr>
          <p:cNvPr id="8" name="CuadroTexto 7"/>
          <p:cNvSpPr txBox="1"/>
          <p:nvPr/>
        </p:nvSpPr>
        <p:spPr>
          <a:xfrm>
            <a:off x="2744084" y="5184289"/>
            <a:ext cx="7587460" cy="461665"/>
          </a:xfrm>
          <a:prstGeom prst="rect">
            <a:avLst/>
          </a:prstGeom>
          <a:solidFill>
            <a:srgbClr val="002060"/>
          </a:solidFill>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s-MX" sz="2400" dirty="0"/>
              <a:t>ASIGNATURA: TECNOLOGÍAS DE LA INFORMACIÓN</a:t>
            </a:r>
          </a:p>
        </p:txBody>
      </p:sp>
      <p:pic>
        <p:nvPicPr>
          <p:cNvPr id="11" name="Imagen 10">
            <a:extLst>
              <a:ext uri="{FF2B5EF4-FFF2-40B4-BE49-F238E27FC236}">
                <a16:creationId xmlns:a16="http://schemas.microsoft.com/office/drawing/2014/main" id="{9F4A6B28-8D15-064E-9C7F-E6B8EEBA0D57}"/>
              </a:ext>
            </a:extLst>
          </p:cNvPr>
          <p:cNvPicPr/>
          <p:nvPr/>
        </p:nvPicPr>
        <p:blipFill rotWithShape="1">
          <a:blip r:embed="rId3">
            <a:extLst>
              <a:ext uri="{28A0092B-C50C-407E-A947-70E740481C1C}">
                <a14:useLocalDpi xmlns:a14="http://schemas.microsoft.com/office/drawing/2010/main" val="0"/>
              </a:ext>
            </a:extLst>
          </a:blip>
          <a:srcRect l="77378" t="11096" b="9960"/>
          <a:stretch/>
        </p:blipFill>
        <p:spPr bwMode="auto">
          <a:xfrm>
            <a:off x="725919" y="5391896"/>
            <a:ext cx="1913890" cy="933450"/>
          </a:xfrm>
          <a:prstGeom prst="rect">
            <a:avLst/>
          </a:prstGeom>
          <a:noFill/>
          <a:ln>
            <a:noFill/>
          </a:ln>
          <a:extLst>
            <a:ext uri="{53640926-AAD7-44D8-BBD7-CCE9431645EC}">
              <a14:shadowObscured xmlns:a14="http://schemas.microsoft.com/office/drawing/2010/main"/>
            </a:ext>
          </a:extLst>
        </p:spPr>
      </p:pic>
      <p:pic>
        <p:nvPicPr>
          <p:cNvPr id="12" name="Imagen 11">
            <a:extLst>
              <a:ext uri="{FF2B5EF4-FFF2-40B4-BE49-F238E27FC236}">
                <a16:creationId xmlns:a16="http://schemas.microsoft.com/office/drawing/2014/main" id="{3510C23A-922F-254B-B3CD-24004F03E07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83390" y="256828"/>
            <a:ext cx="9187654" cy="1401840"/>
          </a:xfrm>
          <a:prstGeom prst="rect">
            <a:avLst/>
          </a:prstGeom>
        </p:spPr>
      </p:pic>
    </p:spTree>
    <p:extLst>
      <p:ext uri="{BB962C8B-B14F-4D97-AF65-F5344CB8AC3E}">
        <p14:creationId xmlns:p14="http://schemas.microsoft.com/office/powerpoint/2010/main" val="4007799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FAE379BD-4750-6A4D-8656-1AEC8F1D040A}"/>
              </a:ext>
            </a:extLst>
          </p:cNvPr>
          <p:cNvGraphicFramePr>
            <a:graphicFrameLocks noGrp="1"/>
          </p:cNvGraphicFramePr>
          <p:nvPr>
            <p:ph idx="1"/>
            <p:extLst>
              <p:ext uri="{D42A27DB-BD31-4B8C-83A1-F6EECF244321}">
                <p14:modId xmlns:p14="http://schemas.microsoft.com/office/powerpoint/2010/main" val="319353942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7338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70D6C85E-FB94-DD49-A725-E8CF65D7E1EF}"/>
              </a:ext>
            </a:extLst>
          </p:cNvPr>
          <p:cNvGraphicFramePr/>
          <p:nvPr/>
        </p:nvGraphicFramePr>
        <p:xfrm>
          <a:off x="762000" y="79158"/>
          <a:ext cx="10515600" cy="1325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Marcador de contenido 2">
            <a:extLst>
              <a:ext uri="{FF2B5EF4-FFF2-40B4-BE49-F238E27FC236}">
                <a16:creationId xmlns:a16="http://schemas.microsoft.com/office/drawing/2014/main" id="{6DDAA84D-3BC0-7E4B-BC8E-5D12BF7F7269}"/>
              </a:ext>
            </a:extLst>
          </p:cNvPr>
          <p:cNvSpPr>
            <a:spLocks noGrp="1"/>
          </p:cNvSpPr>
          <p:nvPr>
            <p:ph idx="1"/>
          </p:nvPr>
        </p:nvSpPr>
        <p:spPr>
          <a:xfrm>
            <a:off x="723900" y="1404721"/>
            <a:ext cx="10515600" cy="2361911"/>
          </a:xfrm>
        </p:spPr>
        <p:txBody>
          <a:bodyPr>
            <a:normAutofit lnSpcReduction="10000"/>
          </a:bodyPr>
          <a:lstStyle/>
          <a:p>
            <a:pPr algn="just"/>
            <a:r>
              <a:rPr lang="es-MX" dirty="0"/>
              <a:t>Una red es un conjunto de dispositivos electrónicos, como computadoras, servidores, impresoras, enrutadores, entre otros, que están interconectados para compartir recursos, datos y servicios. Estas conexiones pueden ser físicas (por cable) o inalámbricas.</a:t>
            </a:r>
          </a:p>
          <a:p>
            <a:r>
              <a:rPr lang="es-MX" dirty="0"/>
              <a:t>Topología de Red: Es la forma en que los dispositivos están dispuestos y conectados en una red. </a:t>
            </a:r>
          </a:p>
        </p:txBody>
      </p:sp>
      <p:graphicFrame>
        <p:nvGraphicFramePr>
          <p:cNvPr id="5" name="Diagrama 4">
            <a:extLst>
              <a:ext uri="{FF2B5EF4-FFF2-40B4-BE49-F238E27FC236}">
                <a16:creationId xmlns:a16="http://schemas.microsoft.com/office/drawing/2014/main" id="{60C826C2-B722-9B42-9224-8218C47CA139}"/>
              </a:ext>
            </a:extLst>
          </p:cNvPr>
          <p:cNvGraphicFramePr/>
          <p:nvPr/>
        </p:nvGraphicFramePr>
        <p:xfrm>
          <a:off x="1011382" y="3848389"/>
          <a:ext cx="10515600" cy="236191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6" name="Imagen 5">
            <a:extLst>
              <a:ext uri="{FF2B5EF4-FFF2-40B4-BE49-F238E27FC236}">
                <a16:creationId xmlns:a16="http://schemas.microsoft.com/office/drawing/2014/main" id="{70918E62-BB97-5F4A-B7AF-B307BEBED5FE}"/>
              </a:ext>
            </a:extLst>
          </p:cNvPr>
          <p:cNvPicPr>
            <a:picLocks noChangeAspect="1"/>
          </p:cNvPicPr>
          <p:nvPr/>
        </p:nvPicPr>
        <p:blipFill>
          <a:blip r:embed="rId13"/>
          <a:stretch>
            <a:fillRect/>
          </a:stretch>
        </p:blipFill>
        <p:spPr>
          <a:xfrm>
            <a:off x="2676236" y="3895436"/>
            <a:ext cx="584200" cy="584200"/>
          </a:xfrm>
          <a:prstGeom prst="rect">
            <a:avLst/>
          </a:prstGeom>
        </p:spPr>
      </p:pic>
      <p:pic>
        <p:nvPicPr>
          <p:cNvPr id="7" name="Imagen 6">
            <a:extLst>
              <a:ext uri="{FF2B5EF4-FFF2-40B4-BE49-F238E27FC236}">
                <a16:creationId xmlns:a16="http://schemas.microsoft.com/office/drawing/2014/main" id="{2CE45D5E-0DC7-FB41-8CF6-5E83A30737F5}"/>
              </a:ext>
            </a:extLst>
          </p:cNvPr>
          <p:cNvPicPr>
            <a:picLocks noChangeAspect="1"/>
          </p:cNvPicPr>
          <p:nvPr/>
        </p:nvPicPr>
        <p:blipFill>
          <a:blip r:embed="rId14"/>
          <a:stretch>
            <a:fillRect/>
          </a:stretch>
        </p:blipFill>
        <p:spPr>
          <a:xfrm>
            <a:off x="2676236" y="4737244"/>
            <a:ext cx="584200" cy="584200"/>
          </a:xfrm>
          <a:prstGeom prst="rect">
            <a:avLst/>
          </a:prstGeom>
        </p:spPr>
      </p:pic>
      <p:pic>
        <p:nvPicPr>
          <p:cNvPr id="8" name="Imagen 7">
            <a:extLst>
              <a:ext uri="{FF2B5EF4-FFF2-40B4-BE49-F238E27FC236}">
                <a16:creationId xmlns:a16="http://schemas.microsoft.com/office/drawing/2014/main" id="{50EA9F20-7C2A-1146-80AA-189F9F681B8B}"/>
              </a:ext>
            </a:extLst>
          </p:cNvPr>
          <p:cNvPicPr>
            <a:picLocks noChangeAspect="1"/>
          </p:cNvPicPr>
          <p:nvPr/>
        </p:nvPicPr>
        <p:blipFill>
          <a:blip r:embed="rId15"/>
          <a:stretch>
            <a:fillRect/>
          </a:stretch>
        </p:blipFill>
        <p:spPr>
          <a:xfrm>
            <a:off x="2339109" y="5523418"/>
            <a:ext cx="1092200" cy="711200"/>
          </a:xfrm>
          <a:prstGeom prst="rect">
            <a:avLst/>
          </a:prstGeom>
        </p:spPr>
      </p:pic>
    </p:spTree>
    <p:extLst>
      <p:ext uri="{BB962C8B-B14F-4D97-AF65-F5344CB8AC3E}">
        <p14:creationId xmlns:p14="http://schemas.microsoft.com/office/powerpoint/2010/main" val="470747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A01B90-BF09-694E-8E57-9F0B93E4B6A7}"/>
              </a:ext>
            </a:extLst>
          </p:cNvPr>
          <p:cNvSpPr>
            <a:spLocks noGrp="1"/>
          </p:cNvSpPr>
          <p:nvPr>
            <p:ph type="title"/>
          </p:nvPr>
        </p:nvSpPr>
        <p:spPr/>
        <p:txBody>
          <a:bodyPr/>
          <a:lstStyle/>
          <a:p>
            <a:r>
              <a:rPr lang="es-MX" dirty="0"/>
              <a:t>Tipos de Red</a:t>
            </a:r>
          </a:p>
        </p:txBody>
      </p:sp>
      <p:graphicFrame>
        <p:nvGraphicFramePr>
          <p:cNvPr id="4" name="Marcador de contenido 3">
            <a:extLst>
              <a:ext uri="{FF2B5EF4-FFF2-40B4-BE49-F238E27FC236}">
                <a16:creationId xmlns:a16="http://schemas.microsoft.com/office/drawing/2014/main" id="{A1F972BA-A0A1-E040-BAA1-2D5C62BFFBC5}"/>
              </a:ext>
            </a:extLst>
          </p:cNvPr>
          <p:cNvGraphicFramePr>
            <a:graphicFrameLocks noGrp="1"/>
          </p:cNvGraphicFramePr>
          <p:nvPr>
            <p:ph idx="1"/>
            <p:extLst>
              <p:ext uri="{D42A27DB-BD31-4B8C-83A1-F6EECF244321}">
                <p14:modId xmlns:p14="http://schemas.microsoft.com/office/powerpoint/2010/main" val="21230451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n 5">
            <a:extLst>
              <a:ext uri="{FF2B5EF4-FFF2-40B4-BE49-F238E27FC236}">
                <a16:creationId xmlns:a16="http://schemas.microsoft.com/office/drawing/2014/main" id="{F51CB6D9-7C6B-F84E-84FF-A02DFACEE334}"/>
              </a:ext>
            </a:extLst>
          </p:cNvPr>
          <p:cNvPicPr>
            <a:picLocks noChangeAspect="1"/>
          </p:cNvPicPr>
          <p:nvPr/>
        </p:nvPicPr>
        <p:blipFill>
          <a:blip r:embed="rId7"/>
          <a:stretch>
            <a:fillRect/>
          </a:stretch>
        </p:blipFill>
        <p:spPr>
          <a:xfrm>
            <a:off x="4487141" y="88899"/>
            <a:ext cx="3423902" cy="2415310"/>
          </a:xfrm>
          <a:prstGeom prst="rect">
            <a:avLst/>
          </a:prstGeom>
        </p:spPr>
      </p:pic>
    </p:spTree>
    <p:extLst>
      <p:ext uri="{BB962C8B-B14F-4D97-AF65-F5344CB8AC3E}">
        <p14:creationId xmlns:p14="http://schemas.microsoft.com/office/powerpoint/2010/main" val="2633912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95F1FFE3-A097-A542-8B35-6F01031D8915}"/>
              </a:ext>
            </a:extLst>
          </p:cNvPr>
          <p:cNvGraphicFramePr>
            <a:graphicFrameLocks noGrp="1"/>
          </p:cNvGraphicFramePr>
          <p:nvPr>
            <p:ph idx="1"/>
            <p:extLst>
              <p:ext uri="{D42A27DB-BD31-4B8C-83A1-F6EECF244321}">
                <p14:modId xmlns:p14="http://schemas.microsoft.com/office/powerpoint/2010/main" val="4153839386"/>
              </p:ext>
            </p:extLst>
          </p:nvPr>
        </p:nvGraphicFramePr>
        <p:xfrm>
          <a:off x="557646" y="538452"/>
          <a:ext cx="10515600" cy="36490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3">
            <a:extLst>
              <a:ext uri="{FF2B5EF4-FFF2-40B4-BE49-F238E27FC236}">
                <a16:creationId xmlns:a16="http://schemas.microsoft.com/office/drawing/2014/main" id="{E34C39EE-B543-8E40-AB5A-6ACC90B90C5C}"/>
              </a:ext>
            </a:extLst>
          </p:cNvPr>
          <p:cNvPicPr>
            <a:picLocks noChangeAspect="1"/>
          </p:cNvPicPr>
          <p:nvPr/>
        </p:nvPicPr>
        <p:blipFill>
          <a:blip r:embed="rId7"/>
          <a:stretch>
            <a:fillRect/>
          </a:stretch>
        </p:blipFill>
        <p:spPr>
          <a:xfrm>
            <a:off x="4196447" y="4114800"/>
            <a:ext cx="3488450" cy="2107605"/>
          </a:xfrm>
          <a:prstGeom prst="rect">
            <a:avLst/>
          </a:prstGeom>
        </p:spPr>
      </p:pic>
      <p:pic>
        <p:nvPicPr>
          <p:cNvPr id="5" name="Imagen 4">
            <a:extLst>
              <a:ext uri="{FF2B5EF4-FFF2-40B4-BE49-F238E27FC236}">
                <a16:creationId xmlns:a16="http://schemas.microsoft.com/office/drawing/2014/main" id="{E6CB708C-F7C2-7A44-A6DC-47CCB1647844}"/>
              </a:ext>
            </a:extLst>
          </p:cNvPr>
          <p:cNvPicPr>
            <a:picLocks noChangeAspect="1"/>
          </p:cNvPicPr>
          <p:nvPr/>
        </p:nvPicPr>
        <p:blipFill>
          <a:blip r:embed="rId8"/>
          <a:stretch>
            <a:fillRect/>
          </a:stretch>
        </p:blipFill>
        <p:spPr>
          <a:xfrm>
            <a:off x="7872331" y="4187536"/>
            <a:ext cx="3200916" cy="2034869"/>
          </a:xfrm>
          <a:prstGeom prst="rect">
            <a:avLst/>
          </a:prstGeom>
        </p:spPr>
      </p:pic>
      <p:pic>
        <p:nvPicPr>
          <p:cNvPr id="6" name="Imagen 5">
            <a:extLst>
              <a:ext uri="{FF2B5EF4-FFF2-40B4-BE49-F238E27FC236}">
                <a16:creationId xmlns:a16="http://schemas.microsoft.com/office/drawing/2014/main" id="{D5B50807-3574-C942-A72E-5B176D60BE83}"/>
              </a:ext>
            </a:extLst>
          </p:cNvPr>
          <p:cNvPicPr>
            <a:picLocks noChangeAspect="1"/>
          </p:cNvPicPr>
          <p:nvPr/>
        </p:nvPicPr>
        <p:blipFill>
          <a:blip r:embed="rId9"/>
          <a:stretch>
            <a:fillRect/>
          </a:stretch>
        </p:blipFill>
        <p:spPr>
          <a:xfrm>
            <a:off x="1070264" y="4023900"/>
            <a:ext cx="2938318" cy="2267363"/>
          </a:xfrm>
          <a:prstGeom prst="rect">
            <a:avLst/>
          </a:prstGeom>
        </p:spPr>
      </p:pic>
    </p:spTree>
    <p:extLst>
      <p:ext uri="{BB962C8B-B14F-4D97-AF65-F5344CB8AC3E}">
        <p14:creationId xmlns:p14="http://schemas.microsoft.com/office/powerpoint/2010/main" val="445963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AC44511-0F0F-2B45-A28D-E7B7B66290A2}"/>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778DEB3F-BE8D-A149-AF8B-E598E70E3324}"/>
              </a:ext>
            </a:extLst>
          </p:cNvPr>
          <p:cNvSpPr>
            <a:spLocks noGrp="1"/>
          </p:cNvSpPr>
          <p:nvPr>
            <p:ph idx="1"/>
          </p:nvPr>
        </p:nvSpPr>
        <p:spPr/>
        <p:txBody>
          <a:bodyPr/>
          <a:lstStyle/>
          <a:p>
            <a:r>
              <a:rPr lang="es-MX" dirty="0"/>
              <a:t>Protocolos de Comunicación: Los protocolos son reglas y estándares que rigen la comunicación entre dispositivos en una red. Ejemplos incluyen el Protocolo de Internet (IP) y el Protocolo de Control de Transmisión (TCP).</a:t>
            </a:r>
          </a:p>
          <a:p>
            <a:endParaRPr lang="es-MX" dirty="0"/>
          </a:p>
        </p:txBody>
      </p:sp>
    </p:spTree>
    <p:extLst>
      <p:ext uri="{BB962C8B-B14F-4D97-AF65-F5344CB8AC3E}">
        <p14:creationId xmlns:p14="http://schemas.microsoft.com/office/powerpoint/2010/main" val="1723499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7F16DBF1-22AC-2E40-856A-939F953F6505}"/>
              </a:ext>
            </a:extLst>
          </p:cNvPr>
          <p:cNvGraphicFramePr/>
          <p:nvPr>
            <p:extLst>
              <p:ext uri="{D42A27DB-BD31-4B8C-83A1-F6EECF244321}">
                <p14:modId xmlns:p14="http://schemas.microsoft.com/office/powerpoint/2010/main" val="3006698126"/>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contenido 2">
            <a:extLst>
              <a:ext uri="{FF2B5EF4-FFF2-40B4-BE49-F238E27FC236}">
                <a16:creationId xmlns:a16="http://schemas.microsoft.com/office/drawing/2014/main" id="{B1966EB6-F62F-BF4D-95E5-BC5C0D7D7CBA}"/>
              </a:ext>
            </a:extLst>
          </p:cNvPr>
          <p:cNvSpPr>
            <a:spLocks noGrp="1"/>
          </p:cNvSpPr>
          <p:nvPr>
            <p:ph idx="1"/>
          </p:nvPr>
        </p:nvSpPr>
        <p:spPr/>
        <p:txBody>
          <a:bodyPr/>
          <a:lstStyle/>
          <a:p>
            <a:pPr algn="just"/>
            <a:r>
              <a:rPr lang="es-MX" dirty="0"/>
              <a:t>Es una red global de redes interconectadas que permite la comunicación y el intercambio de datos a nivel mundial. Es una red pública y abierta que utiliza el Protocolo de Internet (IP) para enrutar y transmitir datos.</a:t>
            </a:r>
          </a:p>
          <a:p>
            <a:pPr algn="just"/>
            <a:r>
              <a:rPr lang="es-MX" dirty="0"/>
              <a:t>Internet se originó como un proyecto de investigación del Departamento de Defensa de los Estados Unidos en la década de 1960. Desde entonces, ha evolucionado para convertirse en una infraestructura global utilizada para una amplia gama de aplicaciones, como correo electrónico, navegación web, redes sociales y comercio electrónico.</a:t>
            </a:r>
          </a:p>
          <a:p>
            <a:endParaRPr lang="es-MX" dirty="0"/>
          </a:p>
          <a:p>
            <a:endParaRPr lang="es-MX" dirty="0"/>
          </a:p>
        </p:txBody>
      </p:sp>
    </p:spTree>
    <p:extLst>
      <p:ext uri="{BB962C8B-B14F-4D97-AF65-F5344CB8AC3E}">
        <p14:creationId xmlns:p14="http://schemas.microsoft.com/office/powerpoint/2010/main" val="3839812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F44B3F2F-8E23-754F-92B7-2238B89435E9}"/>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contenido 2">
            <a:extLst>
              <a:ext uri="{FF2B5EF4-FFF2-40B4-BE49-F238E27FC236}">
                <a16:creationId xmlns:a16="http://schemas.microsoft.com/office/drawing/2014/main" id="{C3DA640E-C5E8-5E49-BAFD-A85A8D1BF9EA}"/>
              </a:ext>
            </a:extLst>
          </p:cNvPr>
          <p:cNvSpPr>
            <a:spLocks noGrp="1"/>
          </p:cNvSpPr>
          <p:nvPr>
            <p:ph idx="1"/>
          </p:nvPr>
        </p:nvSpPr>
        <p:spPr/>
        <p:txBody>
          <a:bodyPr>
            <a:normAutofit lnSpcReduction="10000"/>
          </a:bodyPr>
          <a:lstStyle/>
          <a:p>
            <a:r>
              <a:rPr lang="es-MX" dirty="0"/>
              <a:t>World Wide Web (WWW): Un sistema de hipertexto que permite la navegación por sitios web.</a:t>
            </a:r>
          </a:p>
          <a:p>
            <a:pPr algn="just"/>
            <a:r>
              <a:rPr lang="es-MX" dirty="0"/>
              <a:t>Correo Electrónico: Para enviar y recibir mensajes de texto, archivos y multimedia.</a:t>
            </a:r>
          </a:p>
          <a:p>
            <a:pPr algn="just"/>
            <a:r>
              <a:rPr lang="es-MX" dirty="0"/>
              <a:t>Redes Sociales: Plataformas que permiten a las personas conectarse y compartir contenido.</a:t>
            </a:r>
          </a:p>
          <a:p>
            <a:pPr algn="just"/>
            <a:r>
              <a:rPr lang="es-MX" dirty="0"/>
              <a:t> Comercio Electrónico: Compra y venta de productos y servicios en línea.</a:t>
            </a:r>
          </a:p>
          <a:p>
            <a:pPr algn="just"/>
            <a:r>
              <a:rPr lang="es-MX" dirty="0"/>
              <a:t>Transmisión de Medios (Streaming): Distribución de contenido de audio y video en tiempo real.</a:t>
            </a:r>
          </a:p>
        </p:txBody>
      </p:sp>
    </p:spTree>
    <p:extLst>
      <p:ext uri="{BB962C8B-B14F-4D97-AF65-F5344CB8AC3E}">
        <p14:creationId xmlns:p14="http://schemas.microsoft.com/office/powerpoint/2010/main" val="97038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07D7B4A-6B82-9545-87F4-57B70CD1F99B}"/>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8979ABA9-44DD-9A4E-9E7A-0BE72CA9CD4D}"/>
              </a:ext>
            </a:extLst>
          </p:cNvPr>
          <p:cNvSpPr>
            <a:spLocks noGrp="1"/>
          </p:cNvSpPr>
          <p:nvPr>
            <p:ph idx="1"/>
          </p:nvPr>
        </p:nvSpPr>
        <p:spPr/>
        <p:txBody>
          <a:bodyPr/>
          <a:lstStyle/>
          <a:p>
            <a:pPr algn="just"/>
            <a:r>
              <a:rPr lang="es-MX" dirty="0"/>
              <a:t>Navegadores Web: Son aplicaciones que permiten a los usuarios acceder a la web y navegar por sitios web. Ejemplos incluyen Google Chrome, Mozilla Firefox y Safari.</a:t>
            </a:r>
          </a:p>
          <a:p>
            <a:pPr algn="just"/>
            <a:r>
              <a:rPr lang="es-MX" dirty="0"/>
              <a:t>Ciberseguridad: Dado que Internet es un entorno abierto, la seguridad es una preocupación importante. Se utilizan medidas de seguridad, como firewalls, antivirus y cifrado, para proteger la información y la privacidad en línea. </a:t>
            </a:r>
          </a:p>
        </p:txBody>
      </p:sp>
    </p:spTree>
    <p:extLst>
      <p:ext uri="{BB962C8B-B14F-4D97-AF65-F5344CB8AC3E}">
        <p14:creationId xmlns:p14="http://schemas.microsoft.com/office/powerpoint/2010/main" val="3999963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B6FF43E6-266B-5049-859E-9F325BFE515C}"/>
              </a:ext>
            </a:extLst>
          </p:cNvPr>
          <p:cNvGraphicFramePr/>
          <p:nvPr>
            <p:extLst>
              <p:ext uri="{D42A27DB-BD31-4B8C-83A1-F6EECF244321}">
                <p14:modId xmlns:p14="http://schemas.microsoft.com/office/powerpoint/2010/main" val="2763231814"/>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arcador de contenido 2">
            <a:extLst>
              <a:ext uri="{FF2B5EF4-FFF2-40B4-BE49-F238E27FC236}">
                <a16:creationId xmlns:a16="http://schemas.microsoft.com/office/drawing/2014/main" id="{1CA55F75-B589-5E46-B62E-D3E81F68F1B0}"/>
              </a:ext>
            </a:extLst>
          </p:cNvPr>
          <p:cNvSpPr>
            <a:spLocks noGrp="1"/>
          </p:cNvSpPr>
          <p:nvPr>
            <p:ph idx="1"/>
          </p:nvPr>
        </p:nvSpPr>
        <p:spPr/>
        <p:txBody>
          <a:bodyPr>
            <a:normAutofit/>
          </a:bodyPr>
          <a:lstStyle/>
          <a:p>
            <a:pPr marL="0" indent="0">
              <a:buNone/>
            </a:pPr>
            <a:r>
              <a:rPr lang="es-MX" dirty="0"/>
              <a:t>2.2.1 Definición y conceptos</a:t>
            </a:r>
          </a:p>
          <a:p>
            <a:pPr marL="0" indent="0" algn="just">
              <a:buNone/>
            </a:pPr>
            <a:r>
              <a:rPr lang="es-MX" dirty="0"/>
              <a:t>Los medios virtuales de aprendizaje son entornos y recursos educativos que utilizan tecnologías digitales y en línea para facilitar la enseñanza y el aprendizaje. </a:t>
            </a:r>
          </a:p>
          <a:p>
            <a:pPr marL="0" indent="0" algn="just">
              <a:buNone/>
            </a:pPr>
            <a:r>
              <a:rPr lang="es-MX" dirty="0"/>
              <a:t>Estos medios permiten a los estudiantes acceder a contenidos educativos, interactuar con instructores y compañeros, y participar en actividades de aprendizaje, todo ello a través de plataformas y herramientas en línea. </a:t>
            </a:r>
          </a:p>
        </p:txBody>
      </p:sp>
    </p:spTree>
    <p:extLst>
      <p:ext uri="{BB962C8B-B14F-4D97-AF65-F5344CB8AC3E}">
        <p14:creationId xmlns:p14="http://schemas.microsoft.com/office/powerpoint/2010/main" val="13449379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0C00CAFF-CE2D-9047-B201-2FA35B854CBA}"/>
              </a:ext>
            </a:extLst>
          </p:cNvPr>
          <p:cNvGraphicFramePr>
            <a:graphicFrameLocks noGrp="1"/>
          </p:cNvGraphicFramePr>
          <p:nvPr>
            <p:ph idx="1"/>
            <p:extLst>
              <p:ext uri="{D42A27DB-BD31-4B8C-83A1-F6EECF244321}">
                <p14:modId xmlns:p14="http://schemas.microsoft.com/office/powerpoint/2010/main" val="24033624"/>
              </p:ext>
            </p:extLst>
          </p:nvPr>
        </p:nvGraphicFramePr>
        <p:xfrm>
          <a:off x="838200" y="207818"/>
          <a:ext cx="10515600" cy="59691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89993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B82F0EA3-BAB5-044F-803A-E5CE73A39D8D}"/>
              </a:ext>
            </a:extLst>
          </p:cNvPr>
          <p:cNvGraphicFramePr/>
          <p:nvPr>
            <p:extLst>
              <p:ext uri="{D42A27DB-BD31-4B8C-83A1-F6EECF244321}">
                <p14:modId xmlns:p14="http://schemas.microsoft.com/office/powerpoint/2010/main" val="3551761926"/>
              </p:ext>
            </p:extLst>
          </p:nvPr>
        </p:nvGraphicFramePr>
        <p:xfrm>
          <a:off x="838199" y="104023"/>
          <a:ext cx="10900719" cy="10893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Marcador de contenido 1">
            <a:extLst>
              <a:ext uri="{FF2B5EF4-FFF2-40B4-BE49-F238E27FC236}">
                <a16:creationId xmlns:a16="http://schemas.microsoft.com/office/drawing/2014/main" id="{22166F95-B260-F44D-BE64-9F859810BF72}"/>
              </a:ext>
            </a:extLst>
          </p:cNvPr>
          <p:cNvGraphicFramePr>
            <a:graphicFrameLocks noGrp="1"/>
          </p:cNvGraphicFramePr>
          <p:nvPr>
            <p:ph idx="1"/>
            <p:extLst>
              <p:ext uri="{D42A27DB-BD31-4B8C-83A1-F6EECF244321}">
                <p14:modId xmlns:p14="http://schemas.microsoft.com/office/powerpoint/2010/main" val="3607443835"/>
              </p:ext>
            </p:extLst>
          </p:nvPr>
        </p:nvGraphicFramePr>
        <p:xfrm>
          <a:off x="542771" y="1428681"/>
          <a:ext cx="11453247" cy="52736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304942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2515C1E1-E44C-DB4C-BADB-6C450D996041}"/>
              </a:ext>
            </a:extLst>
          </p:cNvPr>
          <p:cNvGraphicFramePr>
            <a:graphicFrameLocks noGrp="1"/>
          </p:cNvGraphicFramePr>
          <p:nvPr>
            <p:ph idx="1"/>
            <p:extLst>
              <p:ext uri="{D42A27DB-BD31-4B8C-83A1-F6EECF244321}">
                <p14:modId xmlns:p14="http://schemas.microsoft.com/office/powerpoint/2010/main" val="303678849"/>
              </p:ext>
            </p:extLst>
          </p:nvPr>
        </p:nvGraphicFramePr>
        <p:xfrm>
          <a:off x="838200" y="526473"/>
          <a:ext cx="10515600" cy="56504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030468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38B2F28-C915-094A-8F6D-5488CD1C61E0}"/>
              </a:ext>
            </a:extLst>
          </p:cNvPr>
          <p:cNvGraphicFramePr>
            <a:graphicFrameLocks noGrp="1"/>
          </p:cNvGraphicFramePr>
          <p:nvPr>
            <p:ph idx="1"/>
            <p:extLst>
              <p:ext uri="{D42A27DB-BD31-4B8C-83A1-F6EECF244321}">
                <p14:modId xmlns:p14="http://schemas.microsoft.com/office/powerpoint/2010/main" val="2135142347"/>
              </p:ext>
            </p:extLst>
          </p:nvPr>
        </p:nvGraphicFramePr>
        <p:xfrm>
          <a:off x="838200" y="249382"/>
          <a:ext cx="10515600" cy="5927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06320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57028D0D-E65E-5449-9073-8BF8407171D9}"/>
              </a:ext>
            </a:extLst>
          </p:cNvPr>
          <p:cNvGraphicFramePr>
            <a:graphicFrameLocks noGrp="1"/>
          </p:cNvGraphicFramePr>
          <p:nvPr>
            <p:ph idx="1"/>
            <p:extLst>
              <p:ext uri="{D42A27DB-BD31-4B8C-83A1-F6EECF244321}">
                <p14:modId xmlns:p14="http://schemas.microsoft.com/office/powerpoint/2010/main" val="1832528795"/>
              </p:ext>
            </p:extLst>
          </p:nvPr>
        </p:nvGraphicFramePr>
        <p:xfrm>
          <a:off x="838200" y="831273"/>
          <a:ext cx="10515600" cy="53456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82973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C5E1F3A3-A430-F24E-85E1-8686608463D4}"/>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Marcador de contenido 4">
            <a:extLst>
              <a:ext uri="{FF2B5EF4-FFF2-40B4-BE49-F238E27FC236}">
                <a16:creationId xmlns:a16="http://schemas.microsoft.com/office/drawing/2014/main" id="{5E87C80F-EBDC-3749-A7A0-F850486F77E7}"/>
              </a:ext>
            </a:extLst>
          </p:cNvPr>
          <p:cNvGraphicFramePr>
            <a:graphicFrameLocks noGrp="1"/>
          </p:cNvGraphicFramePr>
          <p:nvPr>
            <p:ph idx="1"/>
            <p:extLst>
              <p:ext uri="{D42A27DB-BD31-4B8C-83A1-F6EECF244321}">
                <p14:modId xmlns:p14="http://schemas.microsoft.com/office/powerpoint/2010/main" val="246987639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33676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0165050E-A3D2-4744-9AD8-208E61A71EB1}"/>
              </a:ext>
            </a:extLst>
          </p:cNvPr>
          <p:cNvGraphicFramePr>
            <a:graphicFrameLocks noGrp="1"/>
          </p:cNvGraphicFramePr>
          <p:nvPr>
            <p:ph idx="1"/>
            <p:extLst>
              <p:ext uri="{D42A27DB-BD31-4B8C-83A1-F6EECF244321}">
                <p14:modId xmlns:p14="http://schemas.microsoft.com/office/powerpoint/2010/main" val="2403692023"/>
              </p:ext>
            </p:extLst>
          </p:nvPr>
        </p:nvGraphicFramePr>
        <p:xfrm>
          <a:off x="838199" y="671804"/>
          <a:ext cx="10601131" cy="55051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50361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1DB7D093-E3F9-E647-ACF1-66D3072072C0}"/>
              </a:ext>
            </a:extLst>
          </p:cNvPr>
          <p:cNvGraphicFramePr>
            <a:graphicFrameLocks noGrp="1"/>
          </p:cNvGraphicFramePr>
          <p:nvPr>
            <p:ph idx="1"/>
            <p:extLst>
              <p:ext uri="{D42A27DB-BD31-4B8C-83A1-F6EECF244321}">
                <p14:modId xmlns:p14="http://schemas.microsoft.com/office/powerpoint/2010/main" val="3654580089"/>
              </p:ext>
            </p:extLst>
          </p:nvPr>
        </p:nvGraphicFramePr>
        <p:xfrm>
          <a:off x="838200" y="709127"/>
          <a:ext cx="10507824" cy="54678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09307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46501C2E-66C2-0841-8200-1E8FC3BA16A2}"/>
              </a:ext>
            </a:extLst>
          </p:cNvPr>
          <p:cNvGraphicFramePr>
            <a:graphicFrameLocks noGrp="1"/>
          </p:cNvGraphicFramePr>
          <p:nvPr>
            <p:ph idx="1"/>
            <p:extLst>
              <p:ext uri="{D42A27DB-BD31-4B8C-83A1-F6EECF244321}">
                <p14:modId xmlns:p14="http://schemas.microsoft.com/office/powerpoint/2010/main" val="1016999990"/>
              </p:ext>
            </p:extLst>
          </p:nvPr>
        </p:nvGraphicFramePr>
        <p:xfrm>
          <a:off x="838199" y="653143"/>
          <a:ext cx="10582469" cy="55238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700847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D39485A-FF78-A54A-B847-1D7E6D6303C7}"/>
              </a:ext>
            </a:extLst>
          </p:cNvPr>
          <p:cNvSpPr>
            <a:spLocks noGrp="1"/>
          </p:cNvSpPr>
          <p:nvPr>
            <p:ph idx="1"/>
          </p:nvPr>
        </p:nvSpPr>
        <p:spPr>
          <a:xfrm>
            <a:off x="838200" y="783771"/>
            <a:ext cx="10395857" cy="5393192"/>
          </a:xfrm>
        </p:spPr>
        <p:txBody>
          <a:bodyPr>
            <a:normAutofit fontScale="77500" lnSpcReduction="20000"/>
          </a:bodyPr>
          <a:lstStyle/>
          <a:p>
            <a:pPr algn="just"/>
            <a:r>
              <a:rPr lang="es-MX" dirty="0"/>
              <a:t>AltspaceVR es una plataforma de VR social que permite a las personas interactuar y colaborar en un entorno virtual tridimensional. Aunque inicialmente se centraba en la interacción social y el entretenimiento, ha evolucionado para incluir experiencias educativas y de aprendizaje.</a:t>
            </a:r>
          </a:p>
          <a:p>
            <a:pPr algn="just"/>
            <a:r>
              <a:rPr lang="es-MX" dirty="0"/>
              <a:t>En AltspaceVR, los usuarios pueden crear y participar en eventos virtuales, conferencias, talleres y actividades de aprendizaje en un espacio virtual compartido. </a:t>
            </a:r>
          </a:p>
          <a:p>
            <a:pPr algn="just"/>
            <a:r>
              <a:rPr lang="es-MX" dirty="0"/>
              <a:t>Estos eventos pueden incluir charlas sobre diversos temas, presentaciones de expertos, clases de yoga, reuniones de grupos de estudio y mucho más. </a:t>
            </a:r>
          </a:p>
          <a:p>
            <a:pPr algn="just"/>
            <a:r>
              <a:rPr lang="es-MX" dirty="0"/>
              <a:t>Los usuarios pueden interactuar mediante avatares personalizados y voz, lo que crea una experiencia más inmersiva y social que las plataformas de aprendizaje en línea tradicionales.</a:t>
            </a:r>
          </a:p>
          <a:p>
            <a:pPr algn="just"/>
            <a:r>
              <a:rPr lang="es-MX" dirty="0"/>
              <a:t>AltspaceVR es un ejemplo de cómo la realidad virtual puede utilizarse para brindar experiencias de aprendizaje más envolventes y colaborativas. Permite a los participantes sumergirse en entornos virtuales y aprender de manera interactiva, lo que puede ser especialmente beneficioso para la educación en áreas como la formación profesional, la capacitación técnica y la colaboración en equipos globales.</a:t>
            </a:r>
          </a:p>
          <a:p>
            <a:pPr algn="just"/>
            <a:r>
              <a:rPr lang="es-MX" b="1" dirty="0"/>
              <a:t>Microsoft Mesh</a:t>
            </a:r>
            <a:endParaRPr lang="es-MX" dirty="0"/>
          </a:p>
        </p:txBody>
      </p:sp>
    </p:spTree>
    <p:extLst>
      <p:ext uri="{BB962C8B-B14F-4D97-AF65-F5344CB8AC3E}">
        <p14:creationId xmlns:p14="http://schemas.microsoft.com/office/powerpoint/2010/main" val="2171575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48848D4B-7B55-304E-A34F-17A0C3555327}"/>
              </a:ext>
            </a:extLst>
          </p:cNvPr>
          <p:cNvGraphicFramePr>
            <a:graphicFrameLocks noGrp="1"/>
          </p:cNvGraphicFramePr>
          <p:nvPr>
            <p:ph idx="1"/>
            <p:extLst>
              <p:ext uri="{D42A27DB-BD31-4B8C-83A1-F6EECF244321}">
                <p14:modId xmlns:p14="http://schemas.microsoft.com/office/powerpoint/2010/main" val="2558739816"/>
              </p:ext>
            </p:extLst>
          </p:nvPr>
        </p:nvGraphicFramePr>
        <p:xfrm>
          <a:off x="838200" y="342900"/>
          <a:ext cx="10515600" cy="58340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2587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C1E65A69-3E5A-C948-B362-2D55907753EF}"/>
              </a:ext>
            </a:extLst>
          </p:cNvPr>
          <p:cNvGraphicFramePr>
            <a:graphicFrameLocks noGrp="1"/>
          </p:cNvGraphicFramePr>
          <p:nvPr>
            <p:ph idx="1"/>
            <p:extLst>
              <p:ext uri="{D42A27DB-BD31-4B8C-83A1-F6EECF244321}">
                <p14:modId xmlns:p14="http://schemas.microsoft.com/office/powerpoint/2010/main" val="1071728921"/>
              </p:ext>
            </p:extLst>
          </p:nvPr>
        </p:nvGraphicFramePr>
        <p:xfrm>
          <a:off x="838200" y="477982"/>
          <a:ext cx="10515600" cy="5698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Imagen 4">
            <a:extLst>
              <a:ext uri="{FF2B5EF4-FFF2-40B4-BE49-F238E27FC236}">
                <a16:creationId xmlns:a16="http://schemas.microsoft.com/office/drawing/2014/main" id="{543CEDDC-9720-1148-9A94-31F12D9E925D}"/>
              </a:ext>
            </a:extLst>
          </p:cNvPr>
          <p:cNvPicPr>
            <a:picLocks noChangeAspect="1"/>
          </p:cNvPicPr>
          <p:nvPr/>
        </p:nvPicPr>
        <p:blipFill>
          <a:blip r:embed="rId7"/>
          <a:stretch>
            <a:fillRect/>
          </a:stretch>
        </p:blipFill>
        <p:spPr>
          <a:xfrm>
            <a:off x="1174174" y="5532726"/>
            <a:ext cx="1527462" cy="1288473"/>
          </a:xfrm>
          <a:prstGeom prst="rect">
            <a:avLst/>
          </a:prstGeom>
        </p:spPr>
      </p:pic>
      <p:pic>
        <p:nvPicPr>
          <p:cNvPr id="7" name="Imagen 6">
            <a:extLst>
              <a:ext uri="{FF2B5EF4-FFF2-40B4-BE49-F238E27FC236}">
                <a16:creationId xmlns:a16="http://schemas.microsoft.com/office/drawing/2014/main" id="{8BFDA2C0-EFB6-E54E-A8D4-B680468959F6}"/>
              </a:ext>
            </a:extLst>
          </p:cNvPr>
          <p:cNvPicPr>
            <a:picLocks noChangeAspect="1"/>
          </p:cNvPicPr>
          <p:nvPr/>
        </p:nvPicPr>
        <p:blipFill>
          <a:blip r:embed="rId8"/>
          <a:stretch>
            <a:fillRect/>
          </a:stretch>
        </p:blipFill>
        <p:spPr>
          <a:xfrm>
            <a:off x="8902700" y="5341504"/>
            <a:ext cx="1498600" cy="1346200"/>
          </a:xfrm>
          <a:prstGeom prst="rect">
            <a:avLst/>
          </a:prstGeom>
        </p:spPr>
      </p:pic>
    </p:spTree>
    <p:extLst>
      <p:ext uri="{BB962C8B-B14F-4D97-AF65-F5344CB8AC3E}">
        <p14:creationId xmlns:p14="http://schemas.microsoft.com/office/powerpoint/2010/main" val="723209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67BD070-1C4A-324E-A2B1-CEB2DD822AE9}"/>
              </a:ext>
            </a:extLst>
          </p:cNvPr>
          <p:cNvSpPr>
            <a:spLocks noGrp="1"/>
          </p:cNvSpPr>
          <p:nvPr>
            <p:ph idx="1"/>
          </p:nvPr>
        </p:nvSpPr>
        <p:spPr>
          <a:xfrm>
            <a:off x="838200" y="381000"/>
            <a:ext cx="7734300" cy="5795963"/>
          </a:xfrm>
        </p:spPr>
        <p:txBody>
          <a:bodyPr>
            <a:normAutofit fontScale="92500" lnSpcReduction="10000"/>
          </a:bodyPr>
          <a:lstStyle/>
          <a:p>
            <a:pPr marL="0" lvl="0" indent="0" algn="just">
              <a:buNone/>
            </a:pPr>
            <a:r>
              <a:rPr lang="es-MX" sz="3600" dirty="0"/>
              <a:t>Multiplexación: </a:t>
            </a:r>
          </a:p>
          <a:p>
            <a:pPr lvl="0" algn="just"/>
            <a:r>
              <a:rPr lang="es-MX" sz="3600" dirty="0"/>
              <a:t>Es el proceso de combinar múltiples señales en un solo medio de transmisión. Esto se hace para aprovechar eficientemente el ancho de banda disponible. </a:t>
            </a:r>
          </a:p>
          <a:p>
            <a:pPr marL="0" lvl="0" indent="0" algn="just">
              <a:buNone/>
            </a:pPr>
            <a:endParaRPr lang="es-MX" sz="3600" dirty="0"/>
          </a:p>
          <a:p>
            <a:pPr marL="0" lvl="0" indent="0" algn="just">
              <a:buNone/>
            </a:pPr>
            <a:r>
              <a:rPr lang="es-MX" sz="3600" dirty="0"/>
              <a:t>Codificación y compresión: </a:t>
            </a:r>
          </a:p>
          <a:p>
            <a:pPr lvl="0" algn="just"/>
            <a:r>
              <a:rPr lang="es-MX" sz="3600" dirty="0"/>
              <a:t>La codificación se utiliza para representar la información de manera eficiente, y la compresión reduce el tamaño de los datos para ahorrar ancho de banda.</a:t>
            </a:r>
          </a:p>
          <a:p>
            <a:endParaRPr lang="es-MX" dirty="0"/>
          </a:p>
        </p:txBody>
      </p:sp>
      <p:pic>
        <p:nvPicPr>
          <p:cNvPr id="4" name="Imagen 3">
            <a:extLst>
              <a:ext uri="{FF2B5EF4-FFF2-40B4-BE49-F238E27FC236}">
                <a16:creationId xmlns:a16="http://schemas.microsoft.com/office/drawing/2014/main" id="{FDB95020-DD49-864C-8700-FACA8FCEE6E1}"/>
              </a:ext>
            </a:extLst>
          </p:cNvPr>
          <p:cNvPicPr>
            <a:picLocks noChangeAspect="1"/>
          </p:cNvPicPr>
          <p:nvPr/>
        </p:nvPicPr>
        <p:blipFill>
          <a:blip r:embed="rId2"/>
          <a:stretch>
            <a:fillRect/>
          </a:stretch>
        </p:blipFill>
        <p:spPr>
          <a:xfrm>
            <a:off x="8746259" y="681999"/>
            <a:ext cx="3445741" cy="2426687"/>
          </a:xfrm>
          <a:prstGeom prst="rect">
            <a:avLst/>
          </a:prstGeom>
        </p:spPr>
      </p:pic>
      <p:pic>
        <p:nvPicPr>
          <p:cNvPr id="5" name="Imagen 4">
            <a:extLst>
              <a:ext uri="{FF2B5EF4-FFF2-40B4-BE49-F238E27FC236}">
                <a16:creationId xmlns:a16="http://schemas.microsoft.com/office/drawing/2014/main" id="{F81EEA30-B991-B140-9EDA-988C5EB00F6A}"/>
              </a:ext>
            </a:extLst>
          </p:cNvPr>
          <p:cNvPicPr>
            <a:picLocks noChangeAspect="1"/>
          </p:cNvPicPr>
          <p:nvPr/>
        </p:nvPicPr>
        <p:blipFill>
          <a:blip r:embed="rId3"/>
          <a:stretch>
            <a:fillRect/>
          </a:stretch>
        </p:blipFill>
        <p:spPr>
          <a:xfrm>
            <a:off x="8746259" y="3695700"/>
            <a:ext cx="3361682" cy="2214563"/>
          </a:xfrm>
          <a:prstGeom prst="rect">
            <a:avLst/>
          </a:prstGeom>
        </p:spPr>
      </p:pic>
    </p:spTree>
    <p:extLst>
      <p:ext uri="{BB962C8B-B14F-4D97-AF65-F5344CB8AC3E}">
        <p14:creationId xmlns:p14="http://schemas.microsoft.com/office/powerpoint/2010/main" val="23989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7B69A1A-AEAA-0B45-BA98-3BB89A7CDF22}"/>
              </a:ext>
            </a:extLst>
          </p:cNvPr>
          <p:cNvGraphicFramePr>
            <a:graphicFrameLocks noGrp="1"/>
          </p:cNvGraphicFramePr>
          <p:nvPr>
            <p:ph idx="1"/>
            <p:extLst>
              <p:ext uri="{D42A27DB-BD31-4B8C-83A1-F6EECF244321}">
                <p14:modId xmlns:p14="http://schemas.microsoft.com/office/powerpoint/2010/main" val="1898222788"/>
              </p:ext>
            </p:extLst>
          </p:nvPr>
        </p:nvGraphicFramePr>
        <p:xfrm>
          <a:off x="838200" y="872836"/>
          <a:ext cx="10515600" cy="53041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7380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a:extLst>
              <a:ext uri="{FF2B5EF4-FFF2-40B4-BE49-F238E27FC236}">
                <a16:creationId xmlns:a16="http://schemas.microsoft.com/office/drawing/2014/main" id="{3E093CCC-AC68-C447-A864-2560CBE1859C}"/>
              </a:ext>
            </a:extLst>
          </p:cNvPr>
          <p:cNvGraphicFramePr/>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Marcador de contenido 3">
            <a:extLst>
              <a:ext uri="{FF2B5EF4-FFF2-40B4-BE49-F238E27FC236}">
                <a16:creationId xmlns:a16="http://schemas.microsoft.com/office/drawing/2014/main" id="{35D4812E-AB35-0D43-91BD-7ED359139A3A}"/>
              </a:ext>
            </a:extLst>
          </p:cNvPr>
          <p:cNvGraphicFramePr>
            <a:graphicFrameLocks noGrp="1"/>
          </p:cNvGraphicFramePr>
          <p:nvPr>
            <p:ph idx="1"/>
            <p:extLst>
              <p:ext uri="{D42A27DB-BD31-4B8C-83A1-F6EECF244321}">
                <p14:modId xmlns:p14="http://schemas.microsoft.com/office/powerpoint/2010/main" val="101203500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4000291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23DEF1-BF38-0148-A7CF-4A9AEDDBA61E}"/>
              </a:ext>
            </a:extLst>
          </p:cNvPr>
          <p:cNvSpPr>
            <a:spLocks noGrp="1"/>
          </p:cNvSpPr>
          <p:nvPr>
            <p:ph type="title"/>
          </p:nvPr>
        </p:nvSpPr>
        <p:spPr/>
        <p:txBody>
          <a:bodyPr/>
          <a:lstStyle/>
          <a:p>
            <a:r>
              <a:rPr lang="es-MX" dirty="0"/>
              <a:t>Medios más comunes:</a:t>
            </a:r>
            <a:br>
              <a:rPr lang="es-MX" dirty="0"/>
            </a:br>
            <a:endParaRPr lang="es-MX" dirty="0"/>
          </a:p>
        </p:txBody>
      </p:sp>
      <p:graphicFrame>
        <p:nvGraphicFramePr>
          <p:cNvPr id="4" name="Marcador de contenido 3">
            <a:extLst>
              <a:ext uri="{FF2B5EF4-FFF2-40B4-BE49-F238E27FC236}">
                <a16:creationId xmlns:a16="http://schemas.microsoft.com/office/drawing/2014/main" id="{8BC9989D-E995-7248-8289-49A77D398925}"/>
              </a:ext>
            </a:extLst>
          </p:cNvPr>
          <p:cNvGraphicFramePr>
            <a:graphicFrameLocks noGrp="1"/>
          </p:cNvGraphicFramePr>
          <p:nvPr>
            <p:ph idx="1"/>
            <p:extLst>
              <p:ext uri="{D42A27DB-BD31-4B8C-83A1-F6EECF244321}">
                <p14:modId xmlns:p14="http://schemas.microsoft.com/office/powerpoint/2010/main" val="423392113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7659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CC7FE95-DCF6-054A-93B9-C7B123853960}"/>
              </a:ext>
            </a:extLst>
          </p:cNvPr>
          <p:cNvGraphicFramePr>
            <a:graphicFrameLocks noGrp="1"/>
          </p:cNvGraphicFramePr>
          <p:nvPr>
            <p:ph idx="1"/>
            <p:extLst>
              <p:ext uri="{D42A27DB-BD31-4B8C-83A1-F6EECF244321}">
                <p14:modId xmlns:p14="http://schemas.microsoft.com/office/powerpoint/2010/main" val="1713257271"/>
              </p:ext>
            </p:extLst>
          </p:nvPr>
        </p:nvGraphicFramePr>
        <p:xfrm>
          <a:off x="838200" y="914400"/>
          <a:ext cx="10515600" cy="5262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625152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6771</TotalTime>
  <Words>2541</Words>
  <Application>Microsoft Macintosh PowerPoint</Application>
  <PresentationFormat>Panorámica</PresentationFormat>
  <Paragraphs>136</Paragraphs>
  <Slides>27</Slides>
  <Notes>2</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27</vt:i4>
      </vt:variant>
    </vt:vector>
  </HeadingPairs>
  <TitlesOfParts>
    <vt:vector size="31"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Medios más comunes: </vt:lpstr>
      <vt:lpstr>Presentación de PowerPoint</vt:lpstr>
      <vt:lpstr>Presentación de PowerPoint</vt:lpstr>
      <vt:lpstr>Presentación de PowerPoint</vt:lpstr>
      <vt:lpstr>Tipos de Red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GRIS CORREA GARCIA</dc:creator>
  <cp:lastModifiedBy>Microsoft Office User</cp:lastModifiedBy>
  <cp:revision>148</cp:revision>
  <cp:lastPrinted>2021-10-03T01:13:45Z</cp:lastPrinted>
  <dcterms:created xsi:type="dcterms:W3CDTF">2019-09-07T18:14:09Z</dcterms:created>
  <dcterms:modified xsi:type="dcterms:W3CDTF">2024-03-18T20:48:04Z</dcterms:modified>
</cp:coreProperties>
</file>