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0.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1" r:id="rId2"/>
    <p:sldId id="435" r:id="rId3"/>
    <p:sldId id="436" r:id="rId4"/>
    <p:sldId id="437" r:id="rId5"/>
    <p:sldId id="438" r:id="rId6"/>
    <p:sldId id="428" r:id="rId7"/>
    <p:sldId id="361" r:id="rId8"/>
    <p:sldId id="425" r:id="rId9"/>
    <p:sldId id="429" r:id="rId10"/>
    <p:sldId id="439" r:id="rId11"/>
    <p:sldId id="442" r:id="rId12"/>
    <p:sldId id="430" r:id="rId13"/>
    <p:sldId id="445" r:id="rId14"/>
    <p:sldId id="444" r:id="rId15"/>
    <p:sldId id="443" r:id="rId16"/>
    <p:sldId id="431" r:id="rId17"/>
    <p:sldId id="432" r:id="rId18"/>
    <p:sldId id="43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BC2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64" autoAdjust="0"/>
    <p:restoredTop sz="92209"/>
  </p:normalViewPr>
  <p:slideViewPr>
    <p:cSldViewPr snapToGrid="0">
      <p:cViewPr varScale="1">
        <p:scale>
          <a:sx n="118" d="100"/>
          <a:sy n="118" d="100"/>
        </p:scale>
        <p:origin x="1256" y="200"/>
      </p:cViewPr>
      <p:guideLst/>
    </p:cSldViewPr>
  </p:slideViewPr>
  <p:outlineViewPr>
    <p:cViewPr>
      <p:scale>
        <a:sx n="33" d="100"/>
        <a:sy n="33" d="100"/>
      </p:scale>
      <p:origin x="0" y="-12192"/>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095E6C-BC99-624A-9F24-38D5E43D91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0FF35926-BD65-A744-9309-13F88682B816}">
      <dgm:prSet custT="1"/>
      <dgm:spPr/>
      <dgm:t>
        <a:bodyPr/>
        <a:lstStyle/>
        <a:p>
          <a:pPr algn="ctr"/>
          <a:r>
            <a:rPr lang="es-MX" sz="4800" dirty="0"/>
            <a:t>1.1 HARDWARE</a:t>
          </a:r>
        </a:p>
      </dgm:t>
    </dgm:pt>
    <dgm:pt modelId="{4498B4A8-C136-D942-A8DB-DF13EFA3E26C}" type="parTrans" cxnId="{A4E828A1-A4FA-C841-8C0B-138327D46F08}">
      <dgm:prSet/>
      <dgm:spPr/>
      <dgm:t>
        <a:bodyPr/>
        <a:lstStyle/>
        <a:p>
          <a:endParaRPr lang="es-ES"/>
        </a:p>
      </dgm:t>
    </dgm:pt>
    <dgm:pt modelId="{A629BF03-9B6D-C54B-87C3-1DCF37F008AD}" type="sibTrans" cxnId="{A4E828A1-A4FA-C841-8C0B-138327D46F08}">
      <dgm:prSet/>
      <dgm:spPr/>
      <dgm:t>
        <a:bodyPr/>
        <a:lstStyle/>
        <a:p>
          <a:endParaRPr lang="es-ES"/>
        </a:p>
      </dgm:t>
    </dgm:pt>
    <dgm:pt modelId="{91B132D6-594C-3B45-978C-9F8DF16161A2}" type="pres">
      <dgm:prSet presAssocID="{84095E6C-BC99-624A-9F24-38D5E43D91EA}" presName="linear" presStyleCnt="0">
        <dgm:presLayoutVars>
          <dgm:animLvl val="lvl"/>
          <dgm:resizeHandles val="exact"/>
        </dgm:presLayoutVars>
      </dgm:prSet>
      <dgm:spPr/>
    </dgm:pt>
    <dgm:pt modelId="{DBC57A91-50F0-494D-976A-E7F94AE4BD4B}" type="pres">
      <dgm:prSet presAssocID="{0FF35926-BD65-A744-9309-13F88682B816}" presName="parentText" presStyleLbl="node1" presStyleIdx="0" presStyleCnt="1" custLinFactNeighborY="21632">
        <dgm:presLayoutVars>
          <dgm:chMax val="0"/>
          <dgm:bulletEnabled val="1"/>
        </dgm:presLayoutVars>
      </dgm:prSet>
      <dgm:spPr/>
    </dgm:pt>
  </dgm:ptLst>
  <dgm:cxnLst>
    <dgm:cxn modelId="{8449992E-8FA9-EA43-992A-58A23958225F}" type="presOf" srcId="{0FF35926-BD65-A744-9309-13F88682B816}" destId="{DBC57A91-50F0-494D-976A-E7F94AE4BD4B}" srcOrd="0" destOrd="0" presId="urn:microsoft.com/office/officeart/2005/8/layout/vList2"/>
    <dgm:cxn modelId="{34997783-941A-014D-8229-49DAF60E8736}" type="presOf" srcId="{84095E6C-BC99-624A-9F24-38D5E43D91EA}" destId="{91B132D6-594C-3B45-978C-9F8DF16161A2}" srcOrd="0" destOrd="0" presId="urn:microsoft.com/office/officeart/2005/8/layout/vList2"/>
    <dgm:cxn modelId="{A4E828A1-A4FA-C841-8C0B-138327D46F08}" srcId="{84095E6C-BC99-624A-9F24-38D5E43D91EA}" destId="{0FF35926-BD65-A744-9309-13F88682B816}" srcOrd="0" destOrd="0" parTransId="{4498B4A8-C136-D942-A8DB-DF13EFA3E26C}" sibTransId="{A629BF03-9B6D-C54B-87C3-1DCF37F008AD}"/>
    <dgm:cxn modelId="{91A6C39D-0706-BE46-AFAA-1546F6E01D74}" type="presParOf" srcId="{91B132D6-594C-3B45-978C-9F8DF16161A2}" destId="{DBC57A91-50F0-494D-976A-E7F94AE4BD4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4095E6C-BC99-624A-9F24-38D5E43D91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0FF35926-BD65-A744-9309-13F88682B816}">
      <dgm:prSet custT="1"/>
      <dgm:spPr/>
      <dgm:t>
        <a:bodyPr/>
        <a:lstStyle/>
        <a:p>
          <a:pPr algn="l"/>
          <a:r>
            <a:rPr lang="es-MX" sz="4800" dirty="0"/>
            <a:t>Conceptos de la TGS</a:t>
          </a:r>
        </a:p>
      </dgm:t>
    </dgm:pt>
    <dgm:pt modelId="{4498B4A8-C136-D942-A8DB-DF13EFA3E26C}" type="parTrans" cxnId="{A4E828A1-A4FA-C841-8C0B-138327D46F08}">
      <dgm:prSet/>
      <dgm:spPr/>
      <dgm:t>
        <a:bodyPr/>
        <a:lstStyle/>
        <a:p>
          <a:endParaRPr lang="es-ES"/>
        </a:p>
      </dgm:t>
    </dgm:pt>
    <dgm:pt modelId="{A629BF03-9B6D-C54B-87C3-1DCF37F008AD}" type="sibTrans" cxnId="{A4E828A1-A4FA-C841-8C0B-138327D46F08}">
      <dgm:prSet/>
      <dgm:spPr/>
      <dgm:t>
        <a:bodyPr/>
        <a:lstStyle/>
        <a:p>
          <a:endParaRPr lang="es-ES"/>
        </a:p>
      </dgm:t>
    </dgm:pt>
    <dgm:pt modelId="{91B132D6-594C-3B45-978C-9F8DF16161A2}" type="pres">
      <dgm:prSet presAssocID="{84095E6C-BC99-624A-9F24-38D5E43D91EA}" presName="linear" presStyleCnt="0">
        <dgm:presLayoutVars>
          <dgm:animLvl val="lvl"/>
          <dgm:resizeHandles val="exact"/>
        </dgm:presLayoutVars>
      </dgm:prSet>
      <dgm:spPr/>
    </dgm:pt>
    <dgm:pt modelId="{DBC57A91-50F0-494D-976A-E7F94AE4BD4B}" type="pres">
      <dgm:prSet presAssocID="{0FF35926-BD65-A744-9309-13F88682B816}" presName="parentText" presStyleLbl="node1" presStyleIdx="0" presStyleCnt="1" custLinFactNeighborY="21632">
        <dgm:presLayoutVars>
          <dgm:chMax val="0"/>
          <dgm:bulletEnabled val="1"/>
        </dgm:presLayoutVars>
      </dgm:prSet>
      <dgm:spPr/>
    </dgm:pt>
  </dgm:ptLst>
  <dgm:cxnLst>
    <dgm:cxn modelId="{8449992E-8FA9-EA43-992A-58A23958225F}" type="presOf" srcId="{0FF35926-BD65-A744-9309-13F88682B816}" destId="{DBC57A91-50F0-494D-976A-E7F94AE4BD4B}" srcOrd="0" destOrd="0" presId="urn:microsoft.com/office/officeart/2005/8/layout/vList2"/>
    <dgm:cxn modelId="{34997783-941A-014D-8229-49DAF60E8736}" type="presOf" srcId="{84095E6C-BC99-624A-9F24-38D5E43D91EA}" destId="{91B132D6-594C-3B45-978C-9F8DF16161A2}" srcOrd="0" destOrd="0" presId="urn:microsoft.com/office/officeart/2005/8/layout/vList2"/>
    <dgm:cxn modelId="{A4E828A1-A4FA-C841-8C0B-138327D46F08}" srcId="{84095E6C-BC99-624A-9F24-38D5E43D91EA}" destId="{0FF35926-BD65-A744-9309-13F88682B816}" srcOrd="0" destOrd="0" parTransId="{4498B4A8-C136-D942-A8DB-DF13EFA3E26C}" sibTransId="{A629BF03-9B6D-C54B-87C3-1DCF37F008AD}"/>
    <dgm:cxn modelId="{91A6C39D-0706-BE46-AFAA-1546F6E01D74}" type="presParOf" srcId="{91B132D6-594C-3B45-978C-9F8DF16161A2}" destId="{DBC57A91-50F0-494D-976A-E7F94AE4BD4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2F6C613-3E3E-634F-841E-536875865BEF}"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s-ES"/>
        </a:p>
      </dgm:t>
    </dgm:pt>
    <dgm:pt modelId="{DC8D9613-CB43-FD42-9FF0-7A610657B791}">
      <dgm:prSet/>
      <dgm:spPr/>
      <dgm:t>
        <a:bodyPr/>
        <a:lstStyle/>
        <a:p>
          <a:r>
            <a:rPr lang="es-MX" b="1" dirty="0"/>
            <a:t>Componentes y relaciones</a:t>
          </a:r>
        </a:p>
        <a:p>
          <a:r>
            <a:rPr lang="es-MX" dirty="0"/>
            <a:t> La TGS se centra en identificar las partes individuales de un sistema, así como en comprender cómo estas partes se relacionan y se influyen mutuamente.</a:t>
          </a:r>
        </a:p>
      </dgm:t>
    </dgm:pt>
    <dgm:pt modelId="{481BCEAD-02CC-2643-9ADA-B835835F8B65}" type="parTrans" cxnId="{57B9DA02-92F8-1940-B2AF-3CDC1454007C}">
      <dgm:prSet/>
      <dgm:spPr/>
      <dgm:t>
        <a:bodyPr/>
        <a:lstStyle/>
        <a:p>
          <a:endParaRPr lang="es-ES"/>
        </a:p>
      </dgm:t>
    </dgm:pt>
    <dgm:pt modelId="{17D9DCA9-56C5-3745-A473-213800B6A59F}" type="sibTrans" cxnId="{57B9DA02-92F8-1940-B2AF-3CDC1454007C}">
      <dgm:prSet/>
      <dgm:spPr/>
      <dgm:t>
        <a:bodyPr/>
        <a:lstStyle/>
        <a:p>
          <a:endParaRPr lang="es-ES"/>
        </a:p>
      </dgm:t>
    </dgm:pt>
    <dgm:pt modelId="{BE0F1F3A-D624-134C-89F3-E548F2BF016E}">
      <dgm:prSet/>
      <dgm:spPr/>
      <dgm:t>
        <a:bodyPr/>
        <a:lstStyle/>
        <a:p>
          <a:r>
            <a:rPr lang="es-MX" b="1" dirty="0"/>
            <a:t>Jerarquía y niveles</a:t>
          </a:r>
        </a:p>
        <a:p>
          <a:r>
            <a:rPr lang="es-MX" dirty="0"/>
            <a:t> Los sistemas pueden tener niveles jerárquicos, desde componentes individuales hasta sistemas más grandes que los contienen. Estos niveles interactúan y contribuyen al funcionamiento general del sistema.</a:t>
          </a:r>
        </a:p>
      </dgm:t>
    </dgm:pt>
    <dgm:pt modelId="{82D3365B-381D-B944-B6D2-FB0CFB08E47F}" type="parTrans" cxnId="{CC8C129A-58C7-6046-98FC-C799D30657B7}">
      <dgm:prSet/>
      <dgm:spPr/>
      <dgm:t>
        <a:bodyPr/>
        <a:lstStyle/>
        <a:p>
          <a:endParaRPr lang="es-ES"/>
        </a:p>
      </dgm:t>
    </dgm:pt>
    <dgm:pt modelId="{0E294ACB-D851-AB48-B71E-133E401B721C}" type="sibTrans" cxnId="{CC8C129A-58C7-6046-98FC-C799D30657B7}">
      <dgm:prSet/>
      <dgm:spPr/>
      <dgm:t>
        <a:bodyPr/>
        <a:lstStyle/>
        <a:p>
          <a:endParaRPr lang="es-ES"/>
        </a:p>
      </dgm:t>
    </dgm:pt>
    <dgm:pt modelId="{A69CC505-B024-CC46-8C14-421202D3FF0B}">
      <dgm:prSet/>
      <dgm:spPr/>
      <dgm:t>
        <a:bodyPr/>
        <a:lstStyle/>
        <a:p>
          <a:r>
            <a:rPr lang="es-MX" b="1" dirty="0"/>
            <a:t>Entrada, proceso y salida</a:t>
          </a:r>
          <a:endParaRPr lang="es-MX" dirty="0"/>
        </a:p>
        <a:p>
          <a:r>
            <a:rPr lang="es-MX" dirty="0"/>
            <a:t>Los sistemas reciben entradas del entorno, procesan estas entradas internamente y luego generan salidas que tienen un efecto en el entorno circundante.</a:t>
          </a:r>
        </a:p>
      </dgm:t>
    </dgm:pt>
    <dgm:pt modelId="{13EB531A-2FBB-B54B-ADDE-352776D82007}" type="parTrans" cxnId="{A4459630-B804-BC4E-82A8-EA082EB4E0CD}">
      <dgm:prSet/>
      <dgm:spPr/>
      <dgm:t>
        <a:bodyPr/>
        <a:lstStyle/>
        <a:p>
          <a:endParaRPr lang="es-ES"/>
        </a:p>
      </dgm:t>
    </dgm:pt>
    <dgm:pt modelId="{71822486-55E6-D043-884E-D848C74D42DE}" type="sibTrans" cxnId="{A4459630-B804-BC4E-82A8-EA082EB4E0CD}">
      <dgm:prSet/>
      <dgm:spPr/>
      <dgm:t>
        <a:bodyPr/>
        <a:lstStyle/>
        <a:p>
          <a:endParaRPr lang="es-ES"/>
        </a:p>
      </dgm:t>
    </dgm:pt>
    <dgm:pt modelId="{243A5038-F1F3-BF4A-9E69-95AB1DEF0E5E}" type="pres">
      <dgm:prSet presAssocID="{42F6C613-3E3E-634F-841E-536875865BEF}" presName="Name0" presStyleCnt="0">
        <dgm:presLayoutVars>
          <dgm:dir/>
          <dgm:animLvl val="lvl"/>
          <dgm:resizeHandles val="exact"/>
        </dgm:presLayoutVars>
      </dgm:prSet>
      <dgm:spPr/>
    </dgm:pt>
    <dgm:pt modelId="{FB2FCD53-5FCC-D649-ADA8-68C8F75C3B33}" type="pres">
      <dgm:prSet presAssocID="{A69CC505-B024-CC46-8C14-421202D3FF0B}" presName="boxAndChildren" presStyleCnt="0"/>
      <dgm:spPr/>
    </dgm:pt>
    <dgm:pt modelId="{7756C4DA-C917-F545-8D23-CE3AF5979B8E}" type="pres">
      <dgm:prSet presAssocID="{A69CC505-B024-CC46-8C14-421202D3FF0B}" presName="parentTextBox" presStyleLbl="node1" presStyleIdx="0" presStyleCnt="3"/>
      <dgm:spPr/>
    </dgm:pt>
    <dgm:pt modelId="{77EBF18A-C79E-384D-993F-0ED8BC47E4A3}" type="pres">
      <dgm:prSet presAssocID="{0E294ACB-D851-AB48-B71E-133E401B721C}" presName="sp" presStyleCnt="0"/>
      <dgm:spPr/>
    </dgm:pt>
    <dgm:pt modelId="{0BA7A2B1-832B-8D4F-80C3-AE49CAFD644C}" type="pres">
      <dgm:prSet presAssocID="{BE0F1F3A-D624-134C-89F3-E548F2BF016E}" presName="arrowAndChildren" presStyleCnt="0"/>
      <dgm:spPr/>
    </dgm:pt>
    <dgm:pt modelId="{9DCEE205-F5FA-2A43-BE97-34EAF9DA5607}" type="pres">
      <dgm:prSet presAssocID="{BE0F1F3A-D624-134C-89F3-E548F2BF016E}" presName="parentTextArrow" presStyleLbl="node1" presStyleIdx="1" presStyleCnt="3"/>
      <dgm:spPr/>
    </dgm:pt>
    <dgm:pt modelId="{CB33B75C-81DB-0D40-A2F3-56FD8FBEA298}" type="pres">
      <dgm:prSet presAssocID="{17D9DCA9-56C5-3745-A473-213800B6A59F}" presName="sp" presStyleCnt="0"/>
      <dgm:spPr/>
    </dgm:pt>
    <dgm:pt modelId="{2AAC5E3A-3C51-A448-8614-577A94825551}" type="pres">
      <dgm:prSet presAssocID="{DC8D9613-CB43-FD42-9FF0-7A610657B791}" presName="arrowAndChildren" presStyleCnt="0"/>
      <dgm:spPr/>
    </dgm:pt>
    <dgm:pt modelId="{2112EF34-9484-1D49-960B-FF31E13470BF}" type="pres">
      <dgm:prSet presAssocID="{DC8D9613-CB43-FD42-9FF0-7A610657B791}" presName="parentTextArrow" presStyleLbl="node1" presStyleIdx="2" presStyleCnt="3"/>
      <dgm:spPr/>
    </dgm:pt>
  </dgm:ptLst>
  <dgm:cxnLst>
    <dgm:cxn modelId="{57B9DA02-92F8-1940-B2AF-3CDC1454007C}" srcId="{42F6C613-3E3E-634F-841E-536875865BEF}" destId="{DC8D9613-CB43-FD42-9FF0-7A610657B791}" srcOrd="0" destOrd="0" parTransId="{481BCEAD-02CC-2643-9ADA-B835835F8B65}" sibTransId="{17D9DCA9-56C5-3745-A473-213800B6A59F}"/>
    <dgm:cxn modelId="{A4459630-B804-BC4E-82A8-EA082EB4E0CD}" srcId="{42F6C613-3E3E-634F-841E-536875865BEF}" destId="{A69CC505-B024-CC46-8C14-421202D3FF0B}" srcOrd="2" destOrd="0" parTransId="{13EB531A-2FBB-B54B-ADDE-352776D82007}" sibTransId="{71822486-55E6-D043-884E-D848C74D42DE}"/>
    <dgm:cxn modelId="{C019B059-22A5-FB49-A5AF-92F64BD7C822}" type="presOf" srcId="{BE0F1F3A-D624-134C-89F3-E548F2BF016E}" destId="{9DCEE205-F5FA-2A43-BE97-34EAF9DA5607}" srcOrd="0" destOrd="0" presId="urn:microsoft.com/office/officeart/2005/8/layout/process4"/>
    <dgm:cxn modelId="{CC8C129A-58C7-6046-98FC-C799D30657B7}" srcId="{42F6C613-3E3E-634F-841E-536875865BEF}" destId="{BE0F1F3A-D624-134C-89F3-E548F2BF016E}" srcOrd="1" destOrd="0" parTransId="{82D3365B-381D-B944-B6D2-FB0CFB08E47F}" sibTransId="{0E294ACB-D851-AB48-B71E-133E401B721C}"/>
    <dgm:cxn modelId="{8EDAF1A8-3F0F-584A-9F61-C95848B0E46C}" type="presOf" srcId="{42F6C613-3E3E-634F-841E-536875865BEF}" destId="{243A5038-F1F3-BF4A-9E69-95AB1DEF0E5E}" srcOrd="0" destOrd="0" presId="urn:microsoft.com/office/officeart/2005/8/layout/process4"/>
    <dgm:cxn modelId="{4A37C0AB-657C-6F47-AF5A-255E172E27BC}" type="presOf" srcId="{DC8D9613-CB43-FD42-9FF0-7A610657B791}" destId="{2112EF34-9484-1D49-960B-FF31E13470BF}" srcOrd="0" destOrd="0" presId="urn:microsoft.com/office/officeart/2005/8/layout/process4"/>
    <dgm:cxn modelId="{C7705DE0-A07F-2349-A5B2-1216C6C2D60D}" type="presOf" srcId="{A69CC505-B024-CC46-8C14-421202D3FF0B}" destId="{7756C4DA-C917-F545-8D23-CE3AF5979B8E}" srcOrd="0" destOrd="0" presId="urn:microsoft.com/office/officeart/2005/8/layout/process4"/>
    <dgm:cxn modelId="{D12159AE-A888-0643-85AC-CEF25D0F4741}" type="presParOf" srcId="{243A5038-F1F3-BF4A-9E69-95AB1DEF0E5E}" destId="{FB2FCD53-5FCC-D649-ADA8-68C8F75C3B33}" srcOrd="0" destOrd="0" presId="urn:microsoft.com/office/officeart/2005/8/layout/process4"/>
    <dgm:cxn modelId="{32195E60-4556-DC48-A6B0-6952183BB4D9}" type="presParOf" srcId="{FB2FCD53-5FCC-D649-ADA8-68C8F75C3B33}" destId="{7756C4DA-C917-F545-8D23-CE3AF5979B8E}" srcOrd="0" destOrd="0" presId="urn:microsoft.com/office/officeart/2005/8/layout/process4"/>
    <dgm:cxn modelId="{45F4EA41-FC85-524D-8016-E439CA317E79}" type="presParOf" srcId="{243A5038-F1F3-BF4A-9E69-95AB1DEF0E5E}" destId="{77EBF18A-C79E-384D-993F-0ED8BC47E4A3}" srcOrd="1" destOrd="0" presId="urn:microsoft.com/office/officeart/2005/8/layout/process4"/>
    <dgm:cxn modelId="{9A2180EC-9EC2-6642-8FDC-5607C234BC78}" type="presParOf" srcId="{243A5038-F1F3-BF4A-9E69-95AB1DEF0E5E}" destId="{0BA7A2B1-832B-8D4F-80C3-AE49CAFD644C}" srcOrd="2" destOrd="0" presId="urn:microsoft.com/office/officeart/2005/8/layout/process4"/>
    <dgm:cxn modelId="{570C0D2B-EDF8-DB42-9C5B-83D633B6B8EE}" type="presParOf" srcId="{0BA7A2B1-832B-8D4F-80C3-AE49CAFD644C}" destId="{9DCEE205-F5FA-2A43-BE97-34EAF9DA5607}" srcOrd="0" destOrd="0" presId="urn:microsoft.com/office/officeart/2005/8/layout/process4"/>
    <dgm:cxn modelId="{4273B22B-EAEC-5A45-9C2F-2386D43AE470}" type="presParOf" srcId="{243A5038-F1F3-BF4A-9E69-95AB1DEF0E5E}" destId="{CB33B75C-81DB-0D40-A2F3-56FD8FBEA298}" srcOrd="3" destOrd="0" presId="urn:microsoft.com/office/officeart/2005/8/layout/process4"/>
    <dgm:cxn modelId="{29F616FC-9272-594F-A15E-8D14EF362E04}" type="presParOf" srcId="{243A5038-F1F3-BF4A-9E69-95AB1DEF0E5E}" destId="{2AAC5E3A-3C51-A448-8614-577A94825551}" srcOrd="4" destOrd="0" presId="urn:microsoft.com/office/officeart/2005/8/layout/process4"/>
    <dgm:cxn modelId="{0B273E95-F6AD-B249-B673-B28C520BF98B}" type="presParOf" srcId="{2AAC5E3A-3C51-A448-8614-577A94825551}" destId="{2112EF34-9484-1D49-960B-FF31E13470BF}" srcOrd="0" destOrd="0" presId="urn:microsoft.com/office/officeart/2005/8/layout/process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4095E6C-BC99-624A-9F24-38D5E43D91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0FF35926-BD65-A744-9309-13F88682B816}">
      <dgm:prSet custT="1"/>
      <dgm:spPr/>
      <dgm:t>
        <a:bodyPr/>
        <a:lstStyle/>
        <a:p>
          <a:pPr algn="l"/>
          <a:r>
            <a:rPr lang="es-MX" sz="4800" dirty="0"/>
            <a:t>…Conceptos de la TGS</a:t>
          </a:r>
        </a:p>
      </dgm:t>
    </dgm:pt>
    <dgm:pt modelId="{4498B4A8-C136-D942-A8DB-DF13EFA3E26C}" type="parTrans" cxnId="{A4E828A1-A4FA-C841-8C0B-138327D46F08}">
      <dgm:prSet/>
      <dgm:spPr/>
      <dgm:t>
        <a:bodyPr/>
        <a:lstStyle/>
        <a:p>
          <a:endParaRPr lang="es-ES"/>
        </a:p>
      </dgm:t>
    </dgm:pt>
    <dgm:pt modelId="{A629BF03-9B6D-C54B-87C3-1DCF37F008AD}" type="sibTrans" cxnId="{A4E828A1-A4FA-C841-8C0B-138327D46F08}">
      <dgm:prSet/>
      <dgm:spPr/>
      <dgm:t>
        <a:bodyPr/>
        <a:lstStyle/>
        <a:p>
          <a:endParaRPr lang="es-ES"/>
        </a:p>
      </dgm:t>
    </dgm:pt>
    <dgm:pt modelId="{91B132D6-594C-3B45-978C-9F8DF16161A2}" type="pres">
      <dgm:prSet presAssocID="{84095E6C-BC99-624A-9F24-38D5E43D91EA}" presName="linear" presStyleCnt="0">
        <dgm:presLayoutVars>
          <dgm:animLvl val="lvl"/>
          <dgm:resizeHandles val="exact"/>
        </dgm:presLayoutVars>
      </dgm:prSet>
      <dgm:spPr/>
    </dgm:pt>
    <dgm:pt modelId="{DBC57A91-50F0-494D-976A-E7F94AE4BD4B}" type="pres">
      <dgm:prSet presAssocID="{0FF35926-BD65-A744-9309-13F88682B816}" presName="parentText" presStyleLbl="node1" presStyleIdx="0" presStyleCnt="1" custLinFactNeighborY="21632">
        <dgm:presLayoutVars>
          <dgm:chMax val="0"/>
          <dgm:bulletEnabled val="1"/>
        </dgm:presLayoutVars>
      </dgm:prSet>
      <dgm:spPr/>
    </dgm:pt>
  </dgm:ptLst>
  <dgm:cxnLst>
    <dgm:cxn modelId="{8449992E-8FA9-EA43-992A-58A23958225F}" type="presOf" srcId="{0FF35926-BD65-A744-9309-13F88682B816}" destId="{DBC57A91-50F0-494D-976A-E7F94AE4BD4B}" srcOrd="0" destOrd="0" presId="urn:microsoft.com/office/officeart/2005/8/layout/vList2"/>
    <dgm:cxn modelId="{34997783-941A-014D-8229-49DAF60E8736}" type="presOf" srcId="{84095E6C-BC99-624A-9F24-38D5E43D91EA}" destId="{91B132D6-594C-3B45-978C-9F8DF16161A2}" srcOrd="0" destOrd="0" presId="urn:microsoft.com/office/officeart/2005/8/layout/vList2"/>
    <dgm:cxn modelId="{A4E828A1-A4FA-C841-8C0B-138327D46F08}" srcId="{84095E6C-BC99-624A-9F24-38D5E43D91EA}" destId="{0FF35926-BD65-A744-9309-13F88682B816}" srcOrd="0" destOrd="0" parTransId="{4498B4A8-C136-D942-A8DB-DF13EFA3E26C}" sibTransId="{A629BF03-9B6D-C54B-87C3-1DCF37F008AD}"/>
    <dgm:cxn modelId="{91A6C39D-0706-BE46-AFAA-1546F6E01D74}" type="presParOf" srcId="{91B132D6-594C-3B45-978C-9F8DF16161A2}" destId="{DBC57A91-50F0-494D-976A-E7F94AE4BD4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2F6C613-3E3E-634F-841E-536875865BEF}"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s-ES"/>
        </a:p>
      </dgm:t>
    </dgm:pt>
    <dgm:pt modelId="{99B61D1A-F29E-3A45-A42E-46A8110C6472}">
      <dgm:prSet/>
      <dgm:spPr/>
      <dgm:t>
        <a:bodyPr/>
        <a:lstStyle/>
        <a:p>
          <a:r>
            <a:rPr lang="es-MX" b="1" dirty="0"/>
            <a:t>Feedback o retroalimentación</a:t>
          </a:r>
        </a:p>
        <a:p>
          <a:r>
            <a:rPr lang="es-MX" dirty="0"/>
            <a:t> La retroalimentación es un componente importante en la TGS. Los sistemas pueden recibir información de su entorno y ajustar su funcionamiento en función de esa información, lo que les permite adaptarse y mejorar su desempeño.</a:t>
          </a:r>
        </a:p>
      </dgm:t>
    </dgm:pt>
    <dgm:pt modelId="{82DC40E3-63FA-F546-BB8B-4D3E0B5DB755}" type="parTrans" cxnId="{D55777E7-4891-2B4D-8113-71B74AA9A30E}">
      <dgm:prSet/>
      <dgm:spPr/>
      <dgm:t>
        <a:bodyPr/>
        <a:lstStyle/>
        <a:p>
          <a:endParaRPr lang="es-ES"/>
        </a:p>
      </dgm:t>
    </dgm:pt>
    <dgm:pt modelId="{C61D7B0A-D1A4-8A4F-BEB6-E72A16E445C6}" type="sibTrans" cxnId="{D55777E7-4891-2B4D-8113-71B74AA9A30E}">
      <dgm:prSet/>
      <dgm:spPr/>
      <dgm:t>
        <a:bodyPr/>
        <a:lstStyle/>
        <a:p>
          <a:endParaRPr lang="es-ES"/>
        </a:p>
      </dgm:t>
    </dgm:pt>
    <dgm:pt modelId="{F86ED2ED-CE0B-B247-8BBE-A9F09393047F}">
      <dgm:prSet/>
      <dgm:spPr/>
      <dgm:t>
        <a:bodyPr/>
        <a:lstStyle/>
        <a:p>
          <a:r>
            <a:rPr lang="es-MX" b="1" dirty="0"/>
            <a:t>Equifinalidad</a:t>
          </a:r>
          <a:endParaRPr lang="es-MX" dirty="0"/>
        </a:p>
        <a:p>
          <a:r>
            <a:rPr lang="es-MX" dirty="0"/>
            <a:t>Este concepto sugiere que diferentes sistemas pueden llegar a resultados similares a pesar de tener entradas y procesos iniciales diferentes. Esto enfatiza la importancia de cómo los sistemas se organizan y funcionan para alcanzar sus objetivos.</a:t>
          </a:r>
        </a:p>
      </dgm:t>
    </dgm:pt>
    <dgm:pt modelId="{04E2F587-3DA6-254E-B29A-AA599B8BDDD1}" type="parTrans" cxnId="{F741AB76-6145-E849-8C92-98F75AEEE8AC}">
      <dgm:prSet/>
      <dgm:spPr/>
      <dgm:t>
        <a:bodyPr/>
        <a:lstStyle/>
        <a:p>
          <a:endParaRPr lang="es-ES"/>
        </a:p>
      </dgm:t>
    </dgm:pt>
    <dgm:pt modelId="{71AF5516-3DD7-C044-956E-1B4841AF2DD1}" type="sibTrans" cxnId="{F741AB76-6145-E849-8C92-98F75AEEE8AC}">
      <dgm:prSet/>
      <dgm:spPr/>
      <dgm:t>
        <a:bodyPr/>
        <a:lstStyle/>
        <a:p>
          <a:endParaRPr lang="es-ES"/>
        </a:p>
      </dgm:t>
    </dgm:pt>
    <dgm:pt modelId="{914FDA9F-AB0B-934F-9864-DC08A30E5772}">
      <dgm:prSet/>
      <dgm:spPr/>
      <dgm:t>
        <a:bodyPr/>
        <a:lstStyle/>
        <a:p>
          <a:r>
            <a:rPr lang="es-MX" b="1" dirty="0"/>
            <a:t>Interdisciplinariedad</a:t>
          </a:r>
        </a:p>
        <a:p>
          <a:r>
            <a:rPr lang="es-MX" dirty="0"/>
            <a:t> La TGS promueve la idea de que los principios y conceptos que se aplican a un tipo de sistema pueden ser relevantes en otros campos. Esto fomenta la colaboración y la aplicación de ideas desde diversas disciplinas.</a:t>
          </a:r>
        </a:p>
      </dgm:t>
    </dgm:pt>
    <dgm:pt modelId="{B7ED645E-6D3B-7C4C-A89F-F041943AE77C}" type="parTrans" cxnId="{6327CD69-920F-3C42-AF7D-1FBF6DFCD63A}">
      <dgm:prSet/>
      <dgm:spPr/>
      <dgm:t>
        <a:bodyPr/>
        <a:lstStyle/>
        <a:p>
          <a:endParaRPr lang="es-ES"/>
        </a:p>
      </dgm:t>
    </dgm:pt>
    <dgm:pt modelId="{8D5D250F-7DA0-F54C-A8F7-FFD83C81D851}" type="sibTrans" cxnId="{6327CD69-920F-3C42-AF7D-1FBF6DFCD63A}">
      <dgm:prSet/>
      <dgm:spPr/>
      <dgm:t>
        <a:bodyPr/>
        <a:lstStyle/>
        <a:p>
          <a:endParaRPr lang="es-ES"/>
        </a:p>
      </dgm:t>
    </dgm:pt>
    <dgm:pt modelId="{243A5038-F1F3-BF4A-9E69-95AB1DEF0E5E}" type="pres">
      <dgm:prSet presAssocID="{42F6C613-3E3E-634F-841E-536875865BEF}" presName="Name0" presStyleCnt="0">
        <dgm:presLayoutVars>
          <dgm:dir/>
          <dgm:animLvl val="lvl"/>
          <dgm:resizeHandles val="exact"/>
        </dgm:presLayoutVars>
      </dgm:prSet>
      <dgm:spPr/>
    </dgm:pt>
    <dgm:pt modelId="{71923D2B-88EA-1D4A-A886-101841AD0DAE}" type="pres">
      <dgm:prSet presAssocID="{914FDA9F-AB0B-934F-9864-DC08A30E5772}" presName="boxAndChildren" presStyleCnt="0"/>
      <dgm:spPr/>
    </dgm:pt>
    <dgm:pt modelId="{28D92E6F-A699-894A-902F-ADB76F0DB10B}" type="pres">
      <dgm:prSet presAssocID="{914FDA9F-AB0B-934F-9864-DC08A30E5772}" presName="parentTextBox" presStyleLbl="node1" presStyleIdx="0" presStyleCnt="3"/>
      <dgm:spPr/>
    </dgm:pt>
    <dgm:pt modelId="{77843626-F3B8-8B42-8899-A747E1A473C9}" type="pres">
      <dgm:prSet presAssocID="{71AF5516-3DD7-C044-956E-1B4841AF2DD1}" presName="sp" presStyleCnt="0"/>
      <dgm:spPr/>
    </dgm:pt>
    <dgm:pt modelId="{C78CA9A6-3268-144E-ABB1-E4E6B775A9C8}" type="pres">
      <dgm:prSet presAssocID="{F86ED2ED-CE0B-B247-8BBE-A9F09393047F}" presName="arrowAndChildren" presStyleCnt="0"/>
      <dgm:spPr/>
    </dgm:pt>
    <dgm:pt modelId="{F9CEFB58-8232-A343-AF28-B97BA6EC0089}" type="pres">
      <dgm:prSet presAssocID="{F86ED2ED-CE0B-B247-8BBE-A9F09393047F}" presName="parentTextArrow" presStyleLbl="node1" presStyleIdx="1" presStyleCnt="3"/>
      <dgm:spPr/>
    </dgm:pt>
    <dgm:pt modelId="{6066A236-CEC0-C94A-AD25-46067680D37D}" type="pres">
      <dgm:prSet presAssocID="{C61D7B0A-D1A4-8A4F-BEB6-E72A16E445C6}" presName="sp" presStyleCnt="0"/>
      <dgm:spPr/>
    </dgm:pt>
    <dgm:pt modelId="{BE3A1418-20B6-4C4B-8276-8981685784B6}" type="pres">
      <dgm:prSet presAssocID="{99B61D1A-F29E-3A45-A42E-46A8110C6472}" presName="arrowAndChildren" presStyleCnt="0"/>
      <dgm:spPr/>
    </dgm:pt>
    <dgm:pt modelId="{66B1B58E-3CE8-2C43-BF83-BED9296F3D36}" type="pres">
      <dgm:prSet presAssocID="{99B61D1A-F29E-3A45-A42E-46A8110C6472}" presName="parentTextArrow" presStyleLbl="node1" presStyleIdx="2" presStyleCnt="3"/>
      <dgm:spPr/>
    </dgm:pt>
  </dgm:ptLst>
  <dgm:cxnLst>
    <dgm:cxn modelId="{3FD7802B-813D-924A-9787-C740A3492917}" type="presOf" srcId="{914FDA9F-AB0B-934F-9864-DC08A30E5772}" destId="{28D92E6F-A699-894A-902F-ADB76F0DB10B}" srcOrd="0" destOrd="0" presId="urn:microsoft.com/office/officeart/2005/8/layout/process4"/>
    <dgm:cxn modelId="{6327CD69-920F-3C42-AF7D-1FBF6DFCD63A}" srcId="{42F6C613-3E3E-634F-841E-536875865BEF}" destId="{914FDA9F-AB0B-934F-9864-DC08A30E5772}" srcOrd="2" destOrd="0" parTransId="{B7ED645E-6D3B-7C4C-A89F-F041943AE77C}" sibTransId="{8D5D250F-7DA0-F54C-A8F7-FFD83C81D851}"/>
    <dgm:cxn modelId="{F741AB76-6145-E849-8C92-98F75AEEE8AC}" srcId="{42F6C613-3E3E-634F-841E-536875865BEF}" destId="{F86ED2ED-CE0B-B247-8BBE-A9F09393047F}" srcOrd="1" destOrd="0" parTransId="{04E2F587-3DA6-254E-B29A-AA599B8BDDD1}" sibTransId="{71AF5516-3DD7-C044-956E-1B4841AF2DD1}"/>
    <dgm:cxn modelId="{8EDAF1A8-3F0F-584A-9F61-C95848B0E46C}" type="presOf" srcId="{42F6C613-3E3E-634F-841E-536875865BEF}" destId="{243A5038-F1F3-BF4A-9E69-95AB1DEF0E5E}" srcOrd="0" destOrd="0" presId="urn:microsoft.com/office/officeart/2005/8/layout/process4"/>
    <dgm:cxn modelId="{D861EFC0-5796-1544-97EB-A953896E9FDD}" type="presOf" srcId="{99B61D1A-F29E-3A45-A42E-46A8110C6472}" destId="{66B1B58E-3CE8-2C43-BF83-BED9296F3D36}" srcOrd="0" destOrd="0" presId="urn:microsoft.com/office/officeart/2005/8/layout/process4"/>
    <dgm:cxn modelId="{2196E8D8-5B61-D948-AEAA-3C2BFA4D9B34}" type="presOf" srcId="{F86ED2ED-CE0B-B247-8BBE-A9F09393047F}" destId="{F9CEFB58-8232-A343-AF28-B97BA6EC0089}" srcOrd="0" destOrd="0" presId="urn:microsoft.com/office/officeart/2005/8/layout/process4"/>
    <dgm:cxn modelId="{D55777E7-4891-2B4D-8113-71B74AA9A30E}" srcId="{42F6C613-3E3E-634F-841E-536875865BEF}" destId="{99B61D1A-F29E-3A45-A42E-46A8110C6472}" srcOrd="0" destOrd="0" parTransId="{82DC40E3-63FA-F546-BB8B-4D3E0B5DB755}" sibTransId="{C61D7B0A-D1A4-8A4F-BEB6-E72A16E445C6}"/>
    <dgm:cxn modelId="{9F910369-B7AF-0343-84C0-BD8DF1DF46BD}" type="presParOf" srcId="{243A5038-F1F3-BF4A-9E69-95AB1DEF0E5E}" destId="{71923D2B-88EA-1D4A-A886-101841AD0DAE}" srcOrd="0" destOrd="0" presId="urn:microsoft.com/office/officeart/2005/8/layout/process4"/>
    <dgm:cxn modelId="{2284E809-4284-444C-9631-F0EB83AFBBAE}" type="presParOf" srcId="{71923D2B-88EA-1D4A-A886-101841AD0DAE}" destId="{28D92E6F-A699-894A-902F-ADB76F0DB10B}" srcOrd="0" destOrd="0" presId="urn:microsoft.com/office/officeart/2005/8/layout/process4"/>
    <dgm:cxn modelId="{BB187B91-55DB-6747-BB81-CD7C16983CBC}" type="presParOf" srcId="{243A5038-F1F3-BF4A-9E69-95AB1DEF0E5E}" destId="{77843626-F3B8-8B42-8899-A747E1A473C9}" srcOrd="1" destOrd="0" presId="urn:microsoft.com/office/officeart/2005/8/layout/process4"/>
    <dgm:cxn modelId="{5C60C8F0-D740-604D-AF83-379D9FBF5425}" type="presParOf" srcId="{243A5038-F1F3-BF4A-9E69-95AB1DEF0E5E}" destId="{C78CA9A6-3268-144E-ABB1-E4E6B775A9C8}" srcOrd="2" destOrd="0" presId="urn:microsoft.com/office/officeart/2005/8/layout/process4"/>
    <dgm:cxn modelId="{6EA2465A-FBDA-824B-9977-5C21F5D10F0A}" type="presParOf" srcId="{C78CA9A6-3268-144E-ABB1-E4E6B775A9C8}" destId="{F9CEFB58-8232-A343-AF28-B97BA6EC0089}" srcOrd="0" destOrd="0" presId="urn:microsoft.com/office/officeart/2005/8/layout/process4"/>
    <dgm:cxn modelId="{72FAB40B-1737-B14C-9D88-A39409EA4088}" type="presParOf" srcId="{243A5038-F1F3-BF4A-9E69-95AB1DEF0E5E}" destId="{6066A236-CEC0-C94A-AD25-46067680D37D}" srcOrd="3" destOrd="0" presId="urn:microsoft.com/office/officeart/2005/8/layout/process4"/>
    <dgm:cxn modelId="{F1ED7707-3737-6846-8D99-9BA5263E9191}" type="presParOf" srcId="{243A5038-F1F3-BF4A-9E69-95AB1DEF0E5E}" destId="{BE3A1418-20B6-4C4B-8276-8981685784B6}" srcOrd="4" destOrd="0" presId="urn:microsoft.com/office/officeart/2005/8/layout/process4"/>
    <dgm:cxn modelId="{11E11103-937E-BB4F-A046-1F7F844BDAE7}" type="presParOf" srcId="{BE3A1418-20B6-4C4B-8276-8981685784B6}" destId="{66B1B58E-3CE8-2C43-BF83-BED9296F3D36}" srcOrd="0" destOrd="0" presId="urn:microsoft.com/office/officeart/2005/8/layout/process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EC4B2F1-9315-1341-A767-6D92BA990A6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4559B4EF-63E1-3145-86F6-95B1CA73177B}">
      <dgm:prSet/>
      <dgm:spPr/>
      <dgm:t>
        <a:bodyPr/>
        <a:lstStyle/>
        <a:p>
          <a:pPr algn="ctr"/>
          <a:r>
            <a:rPr lang="es-ES" dirty="0"/>
            <a:t>1.3 Software de Aplicación</a:t>
          </a:r>
        </a:p>
      </dgm:t>
    </dgm:pt>
    <dgm:pt modelId="{BED02B88-0321-8342-A7D7-2C6A85F55417}" type="parTrans" cxnId="{F0B85A53-F9D1-2048-ABA3-18EFAEE038FF}">
      <dgm:prSet/>
      <dgm:spPr/>
      <dgm:t>
        <a:bodyPr/>
        <a:lstStyle/>
        <a:p>
          <a:endParaRPr lang="es-ES"/>
        </a:p>
      </dgm:t>
    </dgm:pt>
    <dgm:pt modelId="{03C4D8B5-07E0-974C-995B-5E2F457E57A2}" type="sibTrans" cxnId="{F0B85A53-F9D1-2048-ABA3-18EFAEE038FF}">
      <dgm:prSet/>
      <dgm:spPr/>
      <dgm:t>
        <a:bodyPr/>
        <a:lstStyle/>
        <a:p>
          <a:endParaRPr lang="es-ES"/>
        </a:p>
      </dgm:t>
    </dgm:pt>
    <dgm:pt modelId="{590FB579-A447-7D45-B091-43727E5DCEB8}" type="pres">
      <dgm:prSet presAssocID="{0EC4B2F1-9315-1341-A767-6D92BA990A6D}" presName="linear" presStyleCnt="0">
        <dgm:presLayoutVars>
          <dgm:animLvl val="lvl"/>
          <dgm:resizeHandles val="exact"/>
        </dgm:presLayoutVars>
      </dgm:prSet>
      <dgm:spPr/>
    </dgm:pt>
    <dgm:pt modelId="{45628E8D-14E8-6848-A345-295D1046C6A7}" type="pres">
      <dgm:prSet presAssocID="{4559B4EF-63E1-3145-86F6-95B1CA73177B}" presName="parentText" presStyleLbl="node1" presStyleIdx="0" presStyleCnt="1">
        <dgm:presLayoutVars>
          <dgm:chMax val="0"/>
          <dgm:bulletEnabled val="1"/>
        </dgm:presLayoutVars>
      </dgm:prSet>
      <dgm:spPr/>
    </dgm:pt>
  </dgm:ptLst>
  <dgm:cxnLst>
    <dgm:cxn modelId="{F0B85A53-F9D1-2048-ABA3-18EFAEE038FF}" srcId="{0EC4B2F1-9315-1341-A767-6D92BA990A6D}" destId="{4559B4EF-63E1-3145-86F6-95B1CA73177B}" srcOrd="0" destOrd="0" parTransId="{BED02B88-0321-8342-A7D7-2C6A85F55417}" sibTransId="{03C4D8B5-07E0-974C-995B-5E2F457E57A2}"/>
    <dgm:cxn modelId="{2DE86967-E288-AF4A-B256-7BE72B41D955}" type="presOf" srcId="{0EC4B2F1-9315-1341-A767-6D92BA990A6D}" destId="{590FB579-A447-7D45-B091-43727E5DCEB8}" srcOrd="0" destOrd="0" presId="urn:microsoft.com/office/officeart/2005/8/layout/vList2"/>
    <dgm:cxn modelId="{C2572F74-1D2F-2D41-8277-208220AC71FA}" type="presOf" srcId="{4559B4EF-63E1-3145-86F6-95B1CA73177B}" destId="{45628E8D-14E8-6848-A345-295D1046C6A7}" srcOrd="0" destOrd="0" presId="urn:microsoft.com/office/officeart/2005/8/layout/vList2"/>
    <dgm:cxn modelId="{05953A96-3A0C-2544-AA0A-19DDD000B78F}" type="presParOf" srcId="{590FB579-A447-7D45-B091-43727E5DCEB8}" destId="{45628E8D-14E8-6848-A345-295D1046C6A7}"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9E7025F-E052-F543-80B7-814577DFEA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4201DCAB-09E3-DF4E-931D-7C757604EF33}">
      <dgm:prSet/>
      <dgm:spPr/>
      <dgm:t>
        <a:bodyPr/>
        <a:lstStyle/>
        <a:p>
          <a:pPr algn="ctr"/>
          <a:r>
            <a:rPr lang="es-MX" dirty="0"/>
            <a:t>1.4. Introducción a los Sistemas Operativos (SO)</a:t>
          </a:r>
          <a:endParaRPr lang="es-ES" dirty="0"/>
        </a:p>
      </dgm:t>
    </dgm:pt>
    <dgm:pt modelId="{BCCA52FC-3DCB-C541-8083-18BC3ACF6E5D}" type="parTrans" cxnId="{60E424ED-B2C1-7A4C-AE8F-35CCAA8DD2AD}">
      <dgm:prSet/>
      <dgm:spPr/>
      <dgm:t>
        <a:bodyPr/>
        <a:lstStyle/>
        <a:p>
          <a:endParaRPr lang="es-ES"/>
        </a:p>
      </dgm:t>
    </dgm:pt>
    <dgm:pt modelId="{E81A545B-5FD6-594B-BDC5-A9855B3BF2BB}" type="sibTrans" cxnId="{60E424ED-B2C1-7A4C-AE8F-35CCAA8DD2AD}">
      <dgm:prSet/>
      <dgm:spPr/>
      <dgm:t>
        <a:bodyPr/>
        <a:lstStyle/>
        <a:p>
          <a:endParaRPr lang="es-ES"/>
        </a:p>
      </dgm:t>
    </dgm:pt>
    <dgm:pt modelId="{47858554-6C3A-4242-97CE-304A5D30D4DE}" type="pres">
      <dgm:prSet presAssocID="{A9E7025F-E052-F543-80B7-814577DFEADB}" presName="linear" presStyleCnt="0">
        <dgm:presLayoutVars>
          <dgm:animLvl val="lvl"/>
          <dgm:resizeHandles val="exact"/>
        </dgm:presLayoutVars>
      </dgm:prSet>
      <dgm:spPr/>
    </dgm:pt>
    <dgm:pt modelId="{45953ADC-0CFD-A540-A658-4247BDA498AB}" type="pres">
      <dgm:prSet presAssocID="{4201DCAB-09E3-DF4E-931D-7C757604EF33}" presName="parentText" presStyleLbl="node1" presStyleIdx="0" presStyleCnt="1">
        <dgm:presLayoutVars>
          <dgm:chMax val="0"/>
          <dgm:bulletEnabled val="1"/>
        </dgm:presLayoutVars>
      </dgm:prSet>
      <dgm:spPr/>
    </dgm:pt>
  </dgm:ptLst>
  <dgm:cxnLst>
    <dgm:cxn modelId="{1F16045A-655E-A946-AE5F-099399EEA9F7}" type="presOf" srcId="{4201DCAB-09E3-DF4E-931D-7C757604EF33}" destId="{45953ADC-0CFD-A540-A658-4247BDA498AB}" srcOrd="0" destOrd="0" presId="urn:microsoft.com/office/officeart/2005/8/layout/vList2"/>
    <dgm:cxn modelId="{8762025B-C370-A34F-87FD-4F9B0D32CF26}" type="presOf" srcId="{A9E7025F-E052-F543-80B7-814577DFEADB}" destId="{47858554-6C3A-4242-97CE-304A5D30D4DE}" srcOrd="0" destOrd="0" presId="urn:microsoft.com/office/officeart/2005/8/layout/vList2"/>
    <dgm:cxn modelId="{60E424ED-B2C1-7A4C-AE8F-35CCAA8DD2AD}" srcId="{A9E7025F-E052-F543-80B7-814577DFEADB}" destId="{4201DCAB-09E3-DF4E-931D-7C757604EF33}" srcOrd="0" destOrd="0" parTransId="{BCCA52FC-3DCB-C541-8083-18BC3ACF6E5D}" sibTransId="{E81A545B-5FD6-594B-BDC5-A9855B3BF2BB}"/>
    <dgm:cxn modelId="{E28DCE8E-6381-6242-A7F0-FB9151B188D8}" type="presParOf" srcId="{47858554-6C3A-4242-97CE-304A5D30D4DE}" destId="{45953ADC-0CFD-A540-A658-4247BDA498A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F849DD1-37DF-3348-BAA9-847970598D7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736A4483-8420-254E-9FA6-689228B2B0E7}">
      <dgm:prSet/>
      <dgm:spPr/>
      <dgm:t>
        <a:bodyPr/>
        <a:lstStyle/>
        <a:p>
          <a:r>
            <a:rPr lang="es-ES" dirty="0"/>
            <a:t>1.4.2 Manejo básico</a:t>
          </a:r>
        </a:p>
      </dgm:t>
    </dgm:pt>
    <dgm:pt modelId="{4009C61F-DB39-1A40-8471-652D87B2F5C8}" type="parTrans" cxnId="{F4C6FDEA-793A-BC45-A1C8-7D1C3A589B33}">
      <dgm:prSet/>
      <dgm:spPr/>
      <dgm:t>
        <a:bodyPr/>
        <a:lstStyle/>
        <a:p>
          <a:endParaRPr lang="es-ES"/>
        </a:p>
      </dgm:t>
    </dgm:pt>
    <dgm:pt modelId="{FE8BD854-C4E5-4548-9A36-2597EB192EA6}" type="sibTrans" cxnId="{F4C6FDEA-793A-BC45-A1C8-7D1C3A589B33}">
      <dgm:prSet/>
      <dgm:spPr/>
      <dgm:t>
        <a:bodyPr/>
        <a:lstStyle/>
        <a:p>
          <a:endParaRPr lang="es-ES"/>
        </a:p>
      </dgm:t>
    </dgm:pt>
    <dgm:pt modelId="{719A1D75-A251-BC42-921C-2DE81351E3B5}" type="pres">
      <dgm:prSet presAssocID="{FF849DD1-37DF-3348-BAA9-847970598D79}" presName="linear" presStyleCnt="0">
        <dgm:presLayoutVars>
          <dgm:animLvl val="lvl"/>
          <dgm:resizeHandles val="exact"/>
        </dgm:presLayoutVars>
      </dgm:prSet>
      <dgm:spPr/>
    </dgm:pt>
    <dgm:pt modelId="{9AB7D8C3-B9E7-1B44-A5F1-C3A4AA60AD5B}" type="pres">
      <dgm:prSet presAssocID="{736A4483-8420-254E-9FA6-689228B2B0E7}" presName="parentText" presStyleLbl="node1" presStyleIdx="0" presStyleCnt="1">
        <dgm:presLayoutVars>
          <dgm:chMax val="0"/>
          <dgm:bulletEnabled val="1"/>
        </dgm:presLayoutVars>
      </dgm:prSet>
      <dgm:spPr/>
    </dgm:pt>
  </dgm:ptLst>
  <dgm:cxnLst>
    <dgm:cxn modelId="{5A976B2D-A069-1D41-9A78-62B7164F6D80}" type="presOf" srcId="{736A4483-8420-254E-9FA6-689228B2B0E7}" destId="{9AB7D8C3-B9E7-1B44-A5F1-C3A4AA60AD5B}" srcOrd="0" destOrd="0" presId="urn:microsoft.com/office/officeart/2005/8/layout/vList2"/>
    <dgm:cxn modelId="{F4C6FDEA-793A-BC45-A1C8-7D1C3A589B33}" srcId="{FF849DD1-37DF-3348-BAA9-847970598D79}" destId="{736A4483-8420-254E-9FA6-689228B2B0E7}" srcOrd="0" destOrd="0" parTransId="{4009C61F-DB39-1A40-8471-652D87B2F5C8}" sibTransId="{FE8BD854-C4E5-4548-9A36-2597EB192EA6}"/>
    <dgm:cxn modelId="{A40AF9F1-662E-BB46-9914-D916267D75AD}" type="presOf" srcId="{FF849DD1-37DF-3348-BAA9-847970598D79}" destId="{719A1D75-A251-BC42-921C-2DE81351E3B5}" srcOrd="0" destOrd="0" presId="urn:microsoft.com/office/officeart/2005/8/layout/vList2"/>
    <dgm:cxn modelId="{CA5CDA16-39C9-AD46-8F26-83B01858C458}" type="presParOf" srcId="{719A1D75-A251-BC42-921C-2DE81351E3B5}" destId="{9AB7D8C3-B9E7-1B44-A5F1-C3A4AA60AD5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F6C613-3E3E-634F-841E-536875865BEF}"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s-ES"/>
        </a:p>
      </dgm:t>
    </dgm:pt>
    <dgm:pt modelId="{F050DCAD-9DDD-804C-B929-1081898239AE}">
      <dgm:prSet custT="1"/>
      <dgm:spPr/>
      <dgm:t>
        <a:bodyPr/>
        <a:lstStyle/>
        <a:p>
          <a:pPr algn="just"/>
          <a:r>
            <a:rPr lang="es-ES" sz="3200" b="0" i="0" dirty="0"/>
            <a:t>Son las partes físicas de un computador o sistema informático.</a:t>
          </a:r>
        </a:p>
      </dgm:t>
    </dgm:pt>
    <dgm:pt modelId="{D6AE01EA-87DE-CF44-97E3-960F8A0AB868}" type="parTrans" cxnId="{0BB58665-ABCB-8A4A-B0DC-870307140467}">
      <dgm:prSet/>
      <dgm:spPr/>
      <dgm:t>
        <a:bodyPr/>
        <a:lstStyle/>
        <a:p>
          <a:endParaRPr lang="es-ES"/>
        </a:p>
      </dgm:t>
    </dgm:pt>
    <dgm:pt modelId="{9473DD7F-48A7-A64D-968B-428B95A9F59D}" type="sibTrans" cxnId="{0BB58665-ABCB-8A4A-B0DC-870307140467}">
      <dgm:prSet/>
      <dgm:spPr/>
      <dgm:t>
        <a:bodyPr/>
        <a:lstStyle/>
        <a:p>
          <a:endParaRPr lang="es-ES"/>
        </a:p>
      </dgm:t>
    </dgm:pt>
    <dgm:pt modelId="{93B81F30-C552-5D46-B638-026940F309DD}">
      <dgm:prSet/>
      <dgm:spPr/>
      <dgm:t>
        <a:bodyPr/>
        <a:lstStyle/>
        <a:p>
          <a:pPr algn="just"/>
          <a:r>
            <a:rPr lang="es-ES" b="0" i="0" dirty="0"/>
            <a:t>Son los componentes tangibles que puedes tocar, como la pantalla, el teclado, el ratón, la unidad central de procesamiento (CPU), la memoria RAM, el disco duro, y otros dispositivos.</a:t>
          </a:r>
        </a:p>
      </dgm:t>
    </dgm:pt>
    <dgm:pt modelId="{9EAA066D-2FE6-B340-8174-6F810EA510EA}" type="parTrans" cxnId="{C1D472DF-C7E1-BC41-8083-CF2A1E21469C}">
      <dgm:prSet/>
      <dgm:spPr/>
      <dgm:t>
        <a:bodyPr/>
        <a:lstStyle/>
        <a:p>
          <a:endParaRPr lang="es-ES"/>
        </a:p>
      </dgm:t>
    </dgm:pt>
    <dgm:pt modelId="{19857450-446D-364A-8AC1-3ABAF7EE0DA6}" type="sibTrans" cxnId="{C1D472DF-C7E1-BC41-8083-CF2A1E21469C}">
      <dgm:prSet/>
      <dgm:spPr/>
      <dgm:t>
        <a:bodyPr/>
        <a:lstStyle/>
        <a:p>
          <a:endParaRPr lang="es-ES"/>
        </a:p>
      </dgm:t>
    </dgm:pt>
    <dgm:pt modelId="{6A92880E-2252-0D49-BF15-15180C4A1ABA}">
      <dgm:prSet/>
      <dgm:spPr/>
      <dgm:t>
        <a:bodyPr/>
        <a:lstStyle/>
        <a:p>
          <a:pPr algn="just"/>
          <a:r>
            <a:rPr lang="es-ES" b="0" i="0" dirty="0"/>
            <a:t>El hardware trabaja junto con el software, que son las instrucciones y programas que le dicen al hardware qué hacer. </a:t>
          </a:r>
        </a:p>
      </dgm:t>
    </dgm:pt>
    <dgm:pt modelId="{34185E3B-F22B-3C4E-A7F0-FF869F76C36A}" type="parTrans" cxnId="{27780A4E-1B55-3A4B-9559-0A9B3714DF00}">
      <dgm:prSet/>
      <dgm:spPr/>
      <dgm:t>
        <a:bodyPr/>
        <a:lstStyle/>
        <a:p>
          <a:endParaRPr lang="es-ES"/>
        </a:p>
      </dgm:t>
    </dgm:pt>
    <dgm:pt modelId="{9EF2D161-1A9E-8640-A39B-27A13817AEAD}" type="sibTrans" cxnId="{27780A4E-1B55-3A4B-9559-0A9B3714DF00}">
      <dgm:prSet/>
      <dgm:spPr/>
      <dgm:t>
        <a:bodyPr/>
        <a:lstStyle/>
        <a:p>
          <a:endParaRPr lang="es-ES"/>
        </a:p>
      </dgm:t>
    </dgm:pt>
    <dgm:pt modelId="{0B80BC0C-BEAC-4443-AC76-6AD68DFBDDB9}">
      <dgm:prSet/>
      <dgm:spPr/>
      <dgm:t>
        <a:bodyPr/>
        <a:lstStyle/>
        <a:p>
          <a:pPr algn="just"/>
          <a:r>
            <a:rPr lang="es-ES" b="0" i="0" dirty="0"/>
            <a:t>El hardware es como el cuerpo de una computadora, mientras que el software es como su cerebro.</a:t>
          </a:r>
        </a:p>
      </dgm:t>
    </dgm:pt>
    <dgm:pt modelId="{0C8F12FD-CD63-D74D-A671-2BC2752BAD76}" type="parTrans" cxnId="{F35EFCF0-7601-8442-810A-E8A8377DBB8B}">
      <dgm:prSet/>
      <dgm:spPr/>
      <dgm:t>
        <a:bodyPr/>
        <a:lstStyle/>
        <a:p>
          <a:endParaRPr lang="es-ES"/>
        </a:p>
      </dgm:t>
    </dgm:pt>
    <dgm:pt modelId="{D81317FE-6336-0F42-BB50-44D8A5A88C2D}" type="sibTrans" cxnId="{F35EFCF0-7601-8442-810A-E8A8377DBB8B}">
      <dgm:prSet/>
      <dgm:spPr/>
      <dgm:t>
        <a:bodyPr/>
        <a:lstStyle/>
        <a:p>
          <a:endParaRPr lang="es-ES"/>
        </a:p>
      </dgm:t>
    </dgm:pt>
    <dgm:pt modelId="{D95B0B4E-EFCC-B942-BC81-EDB287A6868C}" type="pres">
      <dgm:prSet presAssocID="{42F6C613-3E3E-634F-841E-536875865BEF}" presName="linear" presStyleCnt="0">
        <dgm:presLayoutVars>
          <dgm:animLvl val="lvl"/>
          <dgm:resizeHandles val="exact"/>
        </dgm:presLayoutVars>
      </dgm:prSet>
      <dgm:spPr/>
    </dgm:pt>
    <dgm:pt modelId="{5F96493F-46B6-5244-A7FA-3FB2406476FC}" type="pres">
      <dgm:prSet presAssocID="{F050DCAD-9DDD-804C-B929-1081898239AE}" presName="parentText" presStyleLbl="node1" presStyleIdx="0" presStyleCnt="4">
        <dgm:presLayoutVars>
          <dgm:chMax val="0"/>
          <dgm:bulletEnabled val="1"/>
        </dgm:presLayoutVars>
      </dgm:prSet>
      <dgm:spPr/>
    </dgm:pt>
    <dgm:pt modelId="{B43DD59F-A75D-EA42-87E7-99EA826C81CC}" type="pres">
      <dgm:prSet presAssocID="{9473DD7F-48A7-A64D-968B-428B95A9F59D}" presName="spacer" presStyleCnt="0"/>
      <dgm:spPr/>
    </dgm:pt>
    <dgm:pt modelId="{E2B83E6F-1C84-544C-B48C-B7424604E1D3}" type="pres">
      <dgm:prSet presAssocID="{93B81F30-C552-5D46-B638-026940F309DD}" presName="parentText" presStyleLbl="node1" presStyleIdx="1" presStyleCnt="4">
        <dgm:presLayoutVars>
          <dgm:chMax val="0"/>
          <dgm:bulletEnabled val="1"/>
        </dgm:presLayoutVars>
      </dgm:prSet>
      <dgm:spPr/>
    </dgm:pt>
    <dgm:pt modelId="{47B55748-BB6A-BC44-A1F0-C872648844D8}" type="pres">
      <dgm:prSet presAssocID="{19857450-446D-364A-8AC1-3ABAF7EE0DA6}" presName="spacer" presStyleCnt="0"/>
      <dgm:spPr/>
    </dgm:pt>
    <dgm:pt modelId="{6B541110-A023-A34F-8406-EBAD4D02149F}" type="pres">
      <dgm:prSet presAssocID="{6A92880E-2252-0D49-BF15-15180C4A1ABA}" presName="parentText" presStyleLbl="node1" presStyleIdx="2" presStyleCnt="4">
        <dgm:presLayoutVars>
          <dgm:chMax val="0"/>
          <dgm:bulletEnabled val="1"/>
        </dgm:presLayoutVars>
      </dgm:prSet>
      <dgm:spPr/>
    </dgm:pt>
    <dgm:pt modelId="{787EC5AC-66C1-3E4D-8033-2B09DBB98E97}" type="pres">
      <dgm:prSet presAssocID="{9EF2D161-1A9E-8640-A39B-27A13817AEAD}" presName="spacer" presStyleCnt="0"/>
      <dgm:spPr/>
    </dgm:pt>
    <dgm:pt modelId="{AB464997-F15D-0E49-A136-A7334D3639C7}" type="pres">
      <dgm:prSet presAssocID="{0B80BC0C-BEAC-4443-AC76-6AD68DFBDDB9}" presName="parentText" presStyleLbl="node1" presStyleIdx="3" presStyleCnt="4">
        <dgm:presLayoutVars>
          <dgm:chMax val="0"/>
          <dgm:bulletEnabled val="1"/>
        </dgm:presLayoutVars>
      </dgm:prSet>
      <dgm:spPr/>
    </dgm:pt>
  </dgm:ptLst>
  <dgm:cxnLst>
    <dgm:cxn modelId="{B8BF142E-D51B-A44D-AB28-9A0380AC38F9}" type="presOf" srcId="{42F6C613-3E3E-634F-841E-536875865BEF}" destId="{D95B0B4E-EFCC-B942-BC81-EDB287A6868C}" srcOrd="0" destOrd="0" presId="urn:microsoft.com/office/officeart/2005/8/layout/vList2"/>
    <dgm:cxn modelId="{9A69893C-A51E-B243-A7BB-D88B2A320822}" type="presOf" srcId="{93B81F30-C552-5D46-B638-026940F309DD}" destId="{E2B83E6F-1C84-544C-B48C-B7424604E1D3}" srcOrd="0" destOrd="0" presId="urn:microsoft.com/office/officeart/2005/8/layout/vList2"/>
    <dgm:cxn modelId="{27780A4E-1B55-3A4B-9559-0A9B3714DF00}" srcId="{42F6C613-3E3E-634F-841E-536875865BEF}" destId="{6A92880E-2252-0D49-BF15-15180C4A1ABA}" srcOrd="2" destOrd="0" parTransId="{34185E3B-F22B-3C4E-A7F0-FF869F76C36A}" sibTransId="{9EF2D161-1A9E-8640-A39B-27A13817AEAD}"/>
    <dgm:cxn modelId="{0BB58665-ABCB-8A4A-B0DC-870307140467}" srcId="{42F6C613-3E3E-634F-841E-536875865BEF}" destId="{F050DCAD-9DDD-804C-B929-1081898239AE}" srcOrd="0" destOrd="0" parTransId="{D6AE01EA-87DE-CF44-97E3-960F8A0AB868}" sibTransId="{9473DD7F-48A7-A64D-968B-428B95A9F59D}"/>
    <dgm:cxn modelId="{D33C67B6-D06E-0344-A35C-917193D2B5C1}" type="presOf" srcId="{0B80BC0C-BEAC-4443-AC76-6AD68DFBDDB9}" destId="{AB464997-F15D-0E49-A136-A7334D3639C7}" srcOrd="0" destOrd="0" presId="urn:microsoft.com/office/officeart/2005/8/layout/vList2"/>
    <dgm:cxn modelId="{C1D472DF-C7E1-BC41-8083-CF2A1E21469C}" srcId="{42F6C613-3E3E-634F-841E-536875865BEF}" destId="{93B81F30-C552-5D46-B638-026940F309DD}" srcOrd="1" destOrd="0" parTransId="{9EAA066D-2FE6-B340-8174-6F810EA510EA}" sibTransId="{19857450-446D-364A-8AC1-3ABAF7EE0DA6}"/>
    <dgm:cxn modelId="{7F506DE4-72BD-4341-B6E6-6EFAF37C35D8}" type="presOf" srcId="{6A92880E-2252-0D49-BF15-15180C4A1ABA}" destId="{6B541110-A023-A34F-8406-EBAD4D02149F}" srcOrd="0" destOrd="0" presId="urn:microsoft.com/office/officeart/2005/8/layout/vList2"/>
    <dgm:cxn modelId="{64A958E5-6ACB-544A-A996-E96834B9BBC5}" type="presOf" srcId="{F050DCAD-9DDD-804C-B929-1081898239AE}" destId="{5F96493F-46B6-5244-A7FA-3FB2406476FC}" srcOrd="0" destOrd="0" presId="urn:microsoft.com/office/officeart/2005/8/layout/vList2"/>
    <dgm:cxn modelId="{F35EFCF0-7601-8442-810A-E8A8377DBB8B}" srcId="{42F6C613-3E3E-634F-841E-536875865BEF}" destId="{0B80BC0C-BEAC-4443-AC76-6AD68DFBDDB9}" srcOrd="3" destOrd="0" parTransId="{0C8F12FD-CD63-D74D-A671-2BC2752BAD76}" sibTransId="{D81317FE-6336-0F42-BB50-44D8A5A88C2D}"/>
    <dgm:cxn modelId="{8E76DFB2-351A-F04A-A522-63FEE5CF2496}" type="presParOf" srcId="{D95B0B4E-EFCC-B942-BC81-EDB287A6868C}" destId="{5F96493F-46B6-5244-A7FA-3FB2406476FC}" srcOrd="0" destOrd="0" presId="urn:microsoft.com/office/officeart/2005/8/layout/vList2"/>
    <dgm:cxn modelId="{334651D5-5701-9140-A9B5-E7FECACCD8E1}" type="presParOf" srcId="{D95B0B4E-EFCC-B942-BC81-EDB287A6868C}" destId="{B43DD59F-A75D-EA42-87E7-99EA826C81CC}" srcOrd="1" destOrd="0" presId="urn:microsoft.com/office/officeart/2005/8/layout/vList2"/>
    <dgm:cxn modelId="{3021DCCD-EC98-7949-A685-69AF5D9066F6}" type="presParOf" srcId="{D95B0B4E-EFCC-B942-BC81-EDB287A6868C}" destId="{E2B83E6F-1C84-544C-B48C-B7424604E1D3}" srcOrd="2" destOrd="0" presId="urn:microsoft.com/office/officeart/2005/8/layout/vList2"/>
    <dgm:cxn modelId="{A533E063-045A-8846-9695-4D657CFED3ED}" type="presParOf" srcId="{D95B0B4E-EFCC-B942-BC81-EDB287A6868C}" destId="{47B55748-BB6A-BC44-A1F0-C872648844D8}" srcOrd="3" destOrd="0" presId="urn:microsoft.com/office/officeart/2005/8/layout/vList2"/>
    <dgm:cxn modelId="{11768690-B8C9-E444-B4A2-A95FFF512FFF}" type="presParOf" srcId="{D95B0B4E-EFCC-B942-BC81-EDB287A6868C}" destId="{6B541110-A023-A34F-8406-EBAD4D02149F}" srcOrd="4" destOrd="0" presId="urn:microsoft.com/office/officeart/2005/8/layout/vList2"/>
    <dgm:cxn modelId="{53F99EEF-7270-B54E-9BD8-D2A339BE248F}" type="presParOf" srcId="{D95B0B4E-EFCC-B942-BC81-EDB287A6868C}" destId="{787EC5AC-66C1-3E4D-8033-2B09DBB98E97}" srcOrd="5" destOrd="0" presId="urn:microsoft.com/office/officeart/2005/8/layout/vList2"/>
    <dgm:cxn modelId="{4E9081D4-58B5-DE4D-A23E-BDAA5F3A8A55}" type="presParOf" srcId="{D95B0B4E-EFCC-B942-BC81-EDB287A6868C}" destId="{AB464997-F15D-0E49-A136-A7334D3639C7}" srcOrd="6"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ADC9CB-93C7-6442-9DD2-231970550B4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FF842E21-8301-234D-B691-2FE79F943AD2}">
      <dgm:prSet/>
      <dgm:spPr/>
      <dgm:t>
        <a:bodyPr/>
        <a:lstStyle/>
        <a:p>
          <a:r>
            <a:rPr lang="es-ES"/>
            <a:t>1.1.1 Arquitectura</a:t>
          </a:r>
        </a:p>
      </dgm:t>
    </dgm:pt>
    <dgm:pt modelId="{BB093EC1-81D9-4640-989F-ABBCF76B5DEE}" type="parTrans" cxnId="{1767D4E6-D107-2948-AECA-283AD482179B}">
      <dgm:prSet/>
      <dgm:spPr/>
      <dgm:t>
        <a:bodyPr/>
        <a:lstStyle/>
        <a:p>
          <a:endParaRPr lang="es-ES"/>
        </a:p>
      </dgm:t>
    </dgm:pt>
    <dgm:pt modelId="{6CC5A635-A451-6B42-A3A2-2F654E83CBA0}" type="sibTrans" cxnId="{1767D4E6-D107-2948-AECA-283AD482179B}">
      <dgm:prSet/>
      <dgm:spPr/>
      <dgm:t>
        <a:bodyPr/>
        <a:lstStyle/>
        <a:p>
          <a:endParaRPr lang="es-ES"/>
        </a:p>
      </dgm:t>
    </dgm:pt>
    <dgm:pt modelId="{D6333455-9A8A-D142-BFE1-526036E4ECD6}" type="pres">
      <dgm:prSet presAssocID="{E9ADC9CB-93C7-6442-9DD2-231970550B42}" presName="linear" presStyleCnt="0">
        <dgm:presLayoutVars>
          <dgm:animLvl val="lvl"/>
          <dgm:resizeHandles val="exact"/>
        </dgm:presLayoutVars>
      </dgm:prSet>
      <dgm:spPr/>
    </dgm:pt>
    <dgm:pt modelId="{58F94554-954B-944E-AC82-58B798B6B68B}" type="pres">
      <dgm:prSet presAssocID="{FF842E21-8301-234D-B691-2FE79F943AD2}" presName="parentText" presStyleLbl="node1" presStyleIdx="0" presStyleCnt="1">
        <dgm:presLayoutVars>
          <dgm:chMax val="0"/>
          <dgm:bulletEnabled val="1"/>
        </dgm:presLayoutVars>
      </dgm:prSet>
      <dgm:spPr/>
    </dgm:pt>
  </dgm:ptLst>
  <dgm:cxnLst>
    <dgm:cxn modelId="{9A45BF93-D805-B246-AEB9-6C818126BD6B}" type="presOf" srcId="{FF842E21-8301-234D-B691-2FE79F943AD2}" destId="{58F94554-954B-944E-AC82-58B798B6B68B}" srcOrd="0" destOrd="0" presId="urn:microsoft.com/office/officeart/2005/8/layout/vList2"/>
    <dgm:cxn modelId="{A14016B7-5A24-5C46-AD60-E2BAF7DCD16C}" type="presOf" srcId="{E9ADC9CB-93C7-6442-9DD2-231970550B42}" destId="{D6333455-9A8A-D142-BFE1-526036E4ECD6}" srcOrd="0" destOrd="0" presId="urn:microsoft.com/office/officeart/2005/8/layout/vList2"/>
    <dgm:cxn modelId="{1767D4E6-D107-2948-AECA-283AD482179B}" srcId="{E9ADC9CB-93C7-6442-9DD2-231970550B42}" destId="{FF842E21-8301-234D-B691-2FE79F943AD2}" srcOrd="0" destOrd="0" parTransId="{BB093EC1-81D9-4640-989F-ABBCF76B5DEE}" sibTransId="{6CC5A635-A451-6B42-A3A2-2F654E83CBA0}"/>
    <dgm:cxn modelId="{45806864-F1BF-4142-9992-56E21821C515}" type="presParOf" srcId="{D6333455-9A8A-D142-BFE1-526036E4ECD6}" destId="{58F94554-954B-944E-AC82-58B798B6B68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F46FC2-0BEF-D942-AC54-D03B19EA60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1067EBE3-A729-944E-BC22-9EB52F5C884F}">
      <dgm:prSet/>
      <dgm:spPr/>
      <dgm:t>
        <a:bodyPr/>
        <a:lstStyle/>
        <a:p>
          <a:r>
            <a:rPr lang="es-ES"/>
            <a:t>1.1.2 Clasificación del hardware</a:t>
          </a:r>
        </a:p>
      </dgm:t>
    </dgm:pt>
    <dgm:pt modelId="{36D65DC8-F029-D149-A17E-1EAFD93798C9}" type="parTrans" cxnId="{F86944D3-71F1-9B47-9DD4-058E4A0EEF4B}">
      <dgm:prSet/>
      <dgm:spPr/>
      <dgm:t>
        <a:bodyPr/>
        <a:lstStyle/>
        <a:p>
          <a:endParaRPr lang="es-ES"/>
        </a:p>
      </dgm:t>
    </dgm:pt>
    <dgm:pt modelId="{4E39A84E-97B9-E345-BCE6-57425D82093A}" type="sibTrans" cxnId="{F86944D3-71F1-9B47-9DD4-058E4A0EEF4B}">
      <dgm:prSet/>
      <dgm:spPr/>
      <dgm:t>
        <a:bodyPr/>
        <a:lstStyle/>
        <a:p>
          <a:endParaRPr lang="es-ES"/>
        </a:p>
      </dgm:t>
    </dgm:pt>
    <dgm:pt modelId="{CCA5FDF5-A093-8743-9D9A-277B868E6F56}" type="pres">
      <dgm:prSet presAssocID="{87F46FC2-0BEF-D942-AC54-D03B19EA60CE}" presName="linear" presStyleCnt="0">
        <dgm:presLayoutVars>
          <dgm:animLvl val="lvl"/>
          <dgm:resizeHandles val="exact"/>
        </dgm:presLayoutVars>
      </dgm:prSet>
      <dgm:spPr/>
    </dgm:pt>
    <dgm:pt modelId="{78C4E553-67B3-714F-AE10-E375DA3196CB}" type="pres">
      <dgm:prSet presAssocID="{1067EBE3-A729-944E-BC22-9EB52F5C884F}" presName="parentText" presStyleLbl="node1" presStyleIdx="0" presStyleCnt="1">
        <dgm:presLayoutVars>
          <dgm:chMax val="0"/>
          <dgm:bulletEnabled val="1"/>
        </dgm:presLayoutVars>
      </dgm:prSet>
      <dgm:spPr/>
    </dgm:pt>
  </dgm:ptLst>
  <dgm:cxnLst>
    <dgm:cxn modelId="{C9E0FC08-2864-914D-89E1-0D3FB803B51A}" type="presOf" srcId="{1067EBE3-A729-944E-BC22-9EB52F5C884F}" destId="{78C4E553-67B3-714F-AE10-E375DA3196CB}" srcOrd="0" destOrd="0" presId="urn:microsoft.com/office/officeart/2005/8/layout/vList2"/>
    <dgm:cxn modelId="{00AFEA88-2F7D-084A-88DE-DCB4F58776E5}" type="presOf" srcId="{87F46FC2-0BEF-D942-AC54-D03B19EA60CE}" destId="{CCA5FDF5-A093-8743-9D9A-277B868E6F56}" srcOrd="0" destOrd="0" presId="urn:microsoft.com/office/officeart/2005/8/layout/vList2"/>
    <dgm:cxn modelId="{F86944D3-71F1-9B47-9DD4-058E4A0EEF4B}" srcId="{87F46FC2-0BEF-D942-AC54-D03B19EA60CE}" destId="{1067EBE3-A729-944E-BC22-9EB52F5C884F}" srcOrd="0" destOrd="0" parTransId="{36D65DC8-F029-D149-A17E-1EAFD93798C9}" sibTransId="{4E39A84E-97B9-E345-BCE6-57425D82093A}"/>
    <dgm:cxn modelId="{845B83BC-ADD1-A44B-ACC0-A5FA8A2DE615}" type="presParOf" srcId="{CCA5FDF5-A093-8743-9D9A-277B868E6F56}" destId="{78C4E553-67B3-714F-AE10-E375DA3196C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8D63E5-17CB-464E-A6FC-3ABB88D9664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B89FB129-69C0-C742-85CE-A479A80FE143}">
      <dgm:prSet/>
      <dgm:spPr/>
      <dgm:t>
        <a:bodyPr/>
        <a:lstStyle/>
        <a:p>
          <a:pPr algn="ctr"/>
          <a:r>
            <a:rPr lang="es-ES" dirty="0"/>
            <a:t>1.2 Sistema de información</a:t>
          </a:r>
        </a:p>
      </dgm:t>
    </dgm:pt>
    <dgm:pt modelId="{91E48332-6852-7C41-A9D6-851F03BAB8CC}" type="parTrans" cxnId="{BBF1FC67-BB73-1F4C-88E6-75156B05B8C1}">
      <dgm:prSet/>
      <dgm:spPr/>
      <dgm:t>
        <a:bodyPr/>
        <a:lstStyle/>
        <a:p>
          <a:endParaRPr lang="es-ES"/>
        </a:p>
      </dgm:t>
    </dgm:pt>
    <dgm:pt modelId="{557348C5-D188-0D4E-AF10-C99CCC68020C}" type="sibTrans" cxnId="{BBF1FC67-BB73-1F4C-88E6-75156B05B8C1}">
      <dgm:prSet/>
      <dgm:spPr/>
      <dgm:t>
        <a:bodyPr/>
        <a:lstStyle/>
        <a:p>
          <a:endParaRPr lang="es-ES"/>
        </a:p>
      </dgm:t>
    </dgm:pt>
    <dgm:pt modelId="{92886273-5F09-0B43-B67C-0CC6649510F3}" type="pres">
      <dgm:prSet presAssocID="{C78D63E5-17CB-464E-A6FC-3ABB88D96645}" presName="linear" presStyleCnt="0">
        <dgm:presLayoutVars>
          <dgm:animLvl val="lvl"/>
          <dgm:resizeHandles val="exact"/>
        </dgm:presLayoutVars>
      </dgm:prSet>
      <dgm:spPr/>
    </dgm:pt>
    <dgm:pt modelId="{9B104838-A001-5042-AE8D-80284DDEF811}" type="pres">
      <dgm:prSet presAssocID="{B89FB129-69C0-C742-85CE-A479A80FE143}" presName="parentText" presStyleLbl="node1" presStyleIdx="0" presStyleCnt="1">
        <dgm:presLayoutVars>
          <dgm:chMax val="0"/>
          <dgm:bulletEnabled val="1"/>
        </dgm:presLayoutVars>
      </dgm:prSet>
      <dgm:spPr/>
    </dgm:pt>
  </dgm:ptLst>
  <dgm:cxnLst>
    <dgm:cxn modelId="{89BAFB42-BC9C-FB49-88D2-B2E17C00813F}" type="presOf" srcId="{B89FB129-69C0-C742-85CE-A479A80FE143}" destId="{9B104838-A001-5042-AE8D-80284DDEF811}" srcOrd="0" destOrd="0" presId="urn:microsoft.com/office/officeart/2005/8/layout/vList2"/>
    <dgm:cxn modelId="{BBF1FC67-BB73-1F4C-88E6-75156B05B8C1}" srcId="{C78D63E5-17CB-464E-A6FC-3ABB88D96645}" destId="{B89FB129-69C0-C742-85CE-A479A80FE143}" srcOrd="0" destOrd="0" parTransId="{91E48332-6852-7C41-A9D6-851F03BAB8CC}" sibTransId="{557348C5-D188-0D4E-AF10-C99CCC68020C}"/>
    <dgm:cxn modelId="{DF3C31CF-69F6-6E46-B6C5-41588A88C92A}" type="presOf" srcId="{C78D63E5-17CB-464E-A6FC-3ABB88D96645}" destId="{92886273-5F09-0B43-B67C-0CC6649510F3}" srcOrd="0" destOrd="0" presId="urn:microsoft.com/office/officeart/2005/8/layout/vList2"/>
    <dgm:cxn modelId="{E94889CF-03D4-AC4A-A3D3-B10613274883}" type="presParOf" srcId="{92886273-5F09-0B43-B67C-0CC6649510F3}" destId="{9B104838-A001-5042-AE8D-80284DDEF81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095E6C-BC99-624A-9F24-38D5E43D91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0FF35926-BD65-A744-9309-13F88682B816}">
      <dgm:prSet custT="1"/>
      <dgm:spPr/>
      <dgm:t>
        <a:bodyPr/>
        <a:lstStyle/>
        <a:p>
          <a:pPr algn="l"/>
          <a:r>
            <a:rPr lang="es-MX" sz="4800" dirty="0"/>
            <a:t>1.2.1 Teoría General De Sistemas</a:t>
          </a:r>
        </a:p>
      </dgm:t>
    </dgm:pt>
    <dgm:pt modelId="{4498B4A8-C136-D942-A8DB-DF13EFA3E26C}" type="parTrans" cxnId="{A4E828A1-A4FA-C841-8C0B-138327D46F08}">
      <dgm:prSet/>
      <dgm:spPr/>
      <dgm:t>
        <a:bodyPr/>
        <a:lstStyle/>
        <a:p>
          <a:endParaRPr lang="es-ES"/>
        </a:p>
      </dgm:t>
    </dgm:pt>
    <dgm:pt modelId="{A629BF03-9B6D-C54B-87C3-1DCF37F008AD}" type="sibTrans" cxnId="{A4E828A1-A4FA-C841-8C0B-138327D46F08}">
      <dgm:prSet/>
      <dgm:spPr/>
      <dgm:t>
        <a:bodyPr/>
        <a:lstStyle/>
        <a:p>
          <a:endParaRPr lang="es-ES"/>
        </a:p>
      </dgm:t>
    </dgm:pt>
    <dgm:pt modelId="{91B132D6-594C-3B45-978C-9F8DF16161A2}" type="pres">
      <dgm:prSet presAssocID="{84095E6C-BC99-624A-9F24-38D5E43D91EA}" presName="linear" presStyleCnt="0">
        <dgm:presLayoutVars>
          <dgm:animLvl val="lvl"/>
          <dgm:resizeHandles val="exact"/>
        </dgm:presLayoutVars>
      </dgm:prSet>
      <dgm:spPr/>
    </dgm:pt>
    <dgm:pt modelId="{DBC57A91-50F0-494D-976A-E7F94AE4BD4B}" type="pres">
      <dgm:prSet presAssocID="{0FF35926-BD65-A744-9309-13F88682B816}" presName="parentText" presStyleLbl="node1" presStyleIdx="0" presStyleCnt="1" custLinFactNeighborY="21632">
        <dgm:presLayoutVars>
          <dgm:chMax val="0"/>
          <dgm:bulletEnabled val="1"/>
        </dgm:presLayoutVars>
      </dgm:prSet>
      <dgm:spPr/>
    </dgm:pt>
  </dgm:ptLst>
  <dgm:cxnLst>
    <dgm:cxn modelId="{8449992E-8FA9-EA43-992A-58A23958225F}" type="presOf" srcId="{0FF35926-BD65-A744-9309-13F88682B816}" destId="{DBC57A91-50F0-494D-976A-E7F94AE4BD4B}" srcOrd="0" destOrd="0" presId="urn:microsoft.com/office/officeart/2005/8/layout/vList2"/>
    <dgm:cxn modelId="{34997783-941A-014D-8229-49DAF60E8736}" type="presOf" srcId="{84095E6C-BC99-624A-9F24-38D5E43D91EA}" destId="{91B132D6-594C-3B45-978C-9F8DF16161A2}" srcOrd="0" destOrd="0" presId="urn:microsoft.com/office/officeart/2005/8/layout/vList2"/>
    <dgm:cxn modelId="{A4E828A1-A4FA-C841-8C0B-138327D46F08}" srcId="{84095E6C-BC99-624A-9F24-38D5E43D91EA}" destId="{0FF35926-BD65-A744-9309-13F88682B816}" srcOrd="0" destOrd="0" parTransId="{4498B4A8-C136-D942-A8DB-DF13EFA3E26C}" sibTransId="{A629BF03-9B6D-C54B-87C3-1DCF37F008AD}"/>
    <dgm:cxn modelId="{91A6C39D-0706-BE46-AFAA-1546F6E01D74}" type="presParOf" srcId="{91B132D6-594C-3B45-978C-9F8DF16161A2}" destId="{DBC57A91-50F0-494D-976A-E7F94AE4BD4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2F6C613-3E3E-634F-841E-536875865BEF}"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s-ES"/>
        </a:p>
      </dgm:t>
    </dgm:pt>
    <dgm:pt modelId="{C68BF58F-AB9D-B741-AE62-B3D195E1E765}">
      <dgm:prSet/>
      <dgm:spPr/>
      <dgm:t>
        <a:bodyPr/>
        <a:lstStyle/>
        <a:p>
          <a:r>
            <a:rPr lang="es-MX" dirty="0"/>
            <a:t>La Teoría General de Sistemas (TGS) es un enfoque interdisciplinario que se centra en la comprensión de los sistemas en su conjunto y en cómo interactúan sus componentes. </a:t>
          </a:r>
        </a:p>
        <a:p>
          <a:r>
            <a:rPr lang="es-MX" dirty="0"/>
            <a:t>Fue desarrollada por el biólogo Ludwig Von Bertalanffy en la década de 1930 como un intento de crear un marco teórico que pudiera aplicarse a una amplia gama de disciplinas, desde biología y psicología hasta sociología y administración.</a:t>
          </a:r>
        </a:p>
      </dgm:t>
    </dgm:pt>
    <dgm:pt modelId="{4A6840B7-612F-A442-93E6-2D3FF00B530B}" type="parTrans" cxnId="{9E619CBC-49E1-0746-A7D5-820BBCF61214}">
      <dgm:prSet/>
      <dgm:spPr/>
      <dgm:t>
        <a:bodyPr/>
        <a:lstStyle/>
        <a:p>
          <a:endParaRPr lang="es-ES"/>
        </a:p>
      </dgm:t>
    </dgm:pt>
    <dgm:pt modelId="{65CAB614-6615-8540-876A-94E49ACFD15E}" type="sibTrans" cxnId="{9E619CBC-49E1-0746-A7D5-820BBCF61214}">
      <dgm:prSet/>
      <dgm:spPr/>
      <dgm:t>
        <a:bodyPr/>
        <a:lstStyle/>
        <a:p>
          <a:endParaRPr lang="es-ES"/>
        </a:p>
      </dgm:t>
    </dgm:pt>
    <dgm:pt modelId="{243A5038-F1F3-BF4A-9E69-95AB1DEF0E5E}" type="pres">
      <dgm:prSet presAssocID="{42F6C613-3E3E-634F-841E-536875865BEF}" presName="Name0" presStyleCnt="0">
        <dgm:presLayoutVars>
          <dgm:dir/>
          <dgm:animLvl val="lvl"/>
          <dgm:resizeHandles val="exact"/>
        </dgm:presLayoutVars>
      </dgm:prSet>
      <dgm:spPr/>
    </dgm:pt>
    <dgm:pt modelId="{FF944532-44C8-FA48-BA24-C6EDCE4E68EF}" type="pres">
      <dgm:prSet presAssocID="{C68BF58F-AB9D-B741-AE62-B3D195E1E765}" presName="boxAndChildren" presStyleCnt="0"/>
      <dgm:spPr/>
    </dgm:pt>
    <dgm:pt modelId="{7EA9A64A-E02C-044F-9ACC-A1AF3773F01B}" type="pres">
      <dgm:prSet presAssocID="{C68BF58F-AB9D-B741-AE62-B3D195E1E765}" presName="parentTextBox" presStyleLbl="node1" presStyleIdx="0" presStyleCnt="1"/>
      <dgm:spPr/>
    </dgm:pt>
  </dgm:ptLst>
  <dgm:cxnLst>
    <dgm:cxn modelId="{8EDAF1A8-3F0F-584A-9F61-C95848B0E46C}" type="presOf" srcId="{42F6C613-3E3E-634F-841E-536875865BEF}" destId="{243A5038-F1F3-BF4A-9E69-95AB1DEF0E5E}" srcOrd="0" destOrd="0" presId="urn:microsoft.com/office/officeart/2005/8/layout/process4"/>
    <dgm:cxn modelId="{DCEDECB9-8EAF-AD47-98F0-6E138F2E67F4}" type="presOf" srcId="{C68BF58F-AB9D-B741-AE62-B3D195E1E765}" destId="{7EA9A64A-E02C-044F-9ACC-A1AF3773F01B}" srcOrd="0" destOrd="0" presId="urn:microsoft.com/office/officeart/2005/8/layout/process4"/>
    <dgm:cxn modelId="{9E619CBC-49E1-0746-A7D5-820BBCF61214}" srcId="{42F6C613-3E3E-634F-841E-536875865BEF}" destId="{C68BF58F-AB9D-B741-AE62-B3D195E1E765}" srcOrd="0" destOrd="0" parTransId="{4A6840B7-612F-A442-93E6-2D3FF00B530B}" sibTransId="{65CAB614-6615-8540-876A-94E49ACFD15E}"/>
    <dgm:cxn modelId="{01BAEF77-ED65-A944-AA26-18B11D107DB1}" type="presParOf" srcId="{243A5038-F1F3-BF4A-9E69-95AB1DEF0E5E}" destId="{FF944532-44C8-FA48-BA24-C6EDCE4E68EF}" srcOrd="0" destOrd="0" presId="urn:microsoft.com/office/officeart/2005/8/layout/process4"/>
    <dgm:cxn modelId="{242A4002-9B5A-6443-9663-9045B9977EED}" type="presParOf" srcId="{FF944532-44C8-FA48-BA24-C6EDCE4E68EF}" destId="{7EA9A64A-E02C-044F-9ACC-A1AF3773F01B}" srcOrd="0" destOrd="0" presId="urn:microsoft.com/office/officeart/2005/8/layout/process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4095E6C-BC99-624A-9F24-38D5E43D91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0FF35926-BD65-A744-9309-13F88682B816}">
      <dgm:prSet custT="1"/>
      <dgm:spPr/>
      <dgm:t>
        <a:bodyPr/>
        <a:lstStyle/>
        <a:p>
          <a:pPr algn="l"/>
          <a:r>
            <a:rPr lang="es-MX" sz="4800" dirty="0"/>
            <a:t>… Teoría General De Sistemas</a:t>
          </a:r>
        </a:p>
      </dgm:t>
    </dgm:pt>
    <dgm:pt modelId="{4498B4A8-C136-D942-A8DB-DF13EFA3E26C}" type="parTrans" cxnId="{A4E828A1-A4FA-C841-8C0B-138327D46F08}">
      <dgm:prSet/>
      <dgm:spPr/>
      <dgm:t>
        <a:bodyPr/>
        <a:lstStyle/>
        <a:p>
          <a:endParaRPr lang="es-ES"/>
        </a:p>
      </dgm:t>
    </dgm:pt>
    <dgm:pt modelId="{A629BF03-9B6D-C54B-87C3-1DCF37F008AD}" type="sibTrans" cxnId="{A4E828A1-A4FA-C841-8C0B-138327D46F08}">
      <dgm:prSet/>
      <dgm:spPr/>
      <dgm:t>
        <a:bodyPr/>
        <a:lstStyle/>
        <a:p>
          <a:endParaRPr lang="es-ES"/>
        </a:p>
      </dgm:t>
    </dgm:pt>
    <dgm:pt modelId="{91B132D6-594C-3B45-978C-9F8DF16161A2}" type="pres">
      <dgm:prSet presAssocID="{84095E6C-BC99-624A-9F24-38D5E43D91EA}" presName="linear" presStyleCnt="0">
        <dgm:presLayoutVars>
          <dgm:animLvl val="lvl"/>
          <dgm:resizeHandles val="exact"/>
        </dgm:presLayoutVars>
      </dgm:prSet>
      <dgm:spPr/>
    </dgm:pt>
    <dgm:pt modelId="{DBC57A91-50F0-494D-976A-E7F94AE4BD4B}" type="pres">
      <dgm:prSet presAssocID="{0FF35926-BD65-A744-9309-13F88682B816}" presName="parentText" presStyleLbl="node1" presStyleIdx="0" presStyleCnt="1" custLinFactNeighborY="21632">
        <dgm:presLayoutVars>
          <dgm:chMax val="0"/>
          <dgm:bulletEnabled val="1"/>
        </dgm:presLayoutVars>
      </dgm:prSet>
      <dgm:spPr/>
    </dgm:pt>
  </dgm:ptLst>
  <dgm:cxnLst>
    <dgm:cxn modelId="{8449992E-8FA9-EA43-992A-58A23958225F}" type="presOf" srcId="{0FF35926-BD65-A744-9309-13F88682B816}" destId="{DBC57A91-50F0-494D-976A-E7F94AE4BD4B}" srcOrd="0" destOrd="0" presId="urn:microsoft.com/office/officeart/2005/8/layout/vList2"/>
    <dgm:cxn modelId="{34997783-941A-014D-8229-49DAF60E8736}" type="presOf" srcId="{84095E6C-BC99-624A-9F24-38D5E43D91EA}" destId="{91B132D6-594C-3B45-978C-9F8DF16161A2}" srcOrd="0" destOrd="0" presId="urn:microsoft.com/office/officeart/2005/8/layout/vList2"/>
    <dgm:cxn modelId="{A4E828A1-A4FA-C841-8C0B-138327D46F08}" srcId="{84095E6C-BC99-624A-9F24-38D5E43D91EA}" destId="{0FF35926-BD65-A744-9309-13F88682B816}" srcOrd="0" destOrd="0" parTransId="{4498B4A8-C136-D942-A8DB-DF13EFA3E26C}" sibTransId="{A629BF03-9B6D-C54B-87C3-1DCF37F008AD}"/>
    <dgm:cxn modelId="{91A6C39D-0706-BE46-AFAA-1546F6E01D74}" type="presParOf" srcId="{91B132D6-594C-3B45-978C-9F8DF16161A2}" destId="{DBC57A91-50F0-494D-976A-E7F94AE4BD4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2F6C613-3E3E-634F-841E-536875865BEF}"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s-ES"/>
        </a:p>
      </dgm:t>
    </dgm:pt>
    <dgm:pt modelId="{C68BF58F-AB9D-B741-AE62-B3D195E1E765}">
      <dgm:prSet/>
      <dgm:spPr/>
      <dgm:t>
        <a:bodyPr/>
        <a:lstStyle/>
        <a:p>
          <a:r>
            <a:rPr lang="es-MX" dirty="0"/>
            <a:t>La TGS propone que los sistemas pueden ser estudiados y comprendidos independientemente de su naturaleza o disciplina particular. </a:t>
          </a:r>
        </a:p>
        <a:p>
          <a:r>
            <a:rPr lang="es-MX" dirty="0"/>
            <a:t>Un sistema puede ser cualquier entidad compuesta de partes interrelacionadas que trabajan juntas para lograr un objetivo o funcionamiento determinado. Puede ser físico, biológico, social o conceptual.</a:t>
          </a:r>
        </a:p>
      </dgm:t>
    </dgm:pt>
    <dgm:pt modelId="{4A6840B7-612F-A442-93E6-2D3FF00B530B}" type="parTrans" cxnId="{9E619CBC-49E1-0746-A7D5-820BBCF61214}">
      <dgm:prSet/>
      <dgm:spPr/>
      <dgm:t>
        <a:bodyPr/>
        <a:lstStyle/>
        <a:p>
          <a:endParaRPr lang="es-ES"/>
        </a:p>
      </dgm:t>
    </dgm:pt>
    <dgm:pt modelId="{65CAB614-6615-8540-876A-94E49ACFD15E}" type="sibTrans" cxnId="{9E619CBC-49E1-0746-A7D5-820BBCF61214}">
      <dgm:prSet/>
      <dgm:spPr/>
      <dgm:t>
        <a:bodyPr/>
        <a:lstStyle/>
        <a:p>
          <a:endParaRPr lang="es-ES"/>
        </a:p>
      </dgm:t>
    </dgm:pt>
    <dgm:pt modelId="{243A5038-F1F3-BF4A-9E69-95AB1DEF0E5E}" type="pres">
      <dgm:prSet presAssocID="{42F6C613-3E3E-634F-841E-536875865BEF}" presName="Name0" presStyleCnt="0">
        <dgm:presLayoutVars>
          <dgm:dir/>
          <dgm:animLvl val="lvl"/>
          <dgm:resizeHandles val="exact"/>
        </dgm:presLayoutVars>
      </dgm:prSet>
      <dgm:spPr/>
    </dgm:pt>
    <dgm:pt modelId="{FF944532-44C8-FA48-BA24-C6EDCE4E68EF}" type="pres">
      <dgm:prSet presAssocID="{C68BF58F-AB9D-B741-AE62-B3D195E1E765}" presName="boxAndChildren" presStyleCnt="0"/>
      <dgm:spPr/>
    </dgm:pt>
    <dgm:pt modelId="{7EA9A64A-E02C-044F-9ACC-A1AF3773F01B}" type="pres">
      <dgm:prSet presAssocID="{C68BF58F-AB9D-B741-AE62-B3D195E1E765}" presName="parentTextBox" presStyleLbl="node1" presStyleIdx="0" presStyleCnt="1"/>
      <dgm:spPr/>
    </dgm:pt>
  </dgm:ptLst>
  <dgm:cxnLst>
    <dgm:cxn modelId="{8EDAF1A8-3F0F-584A-9F61-C95848B0E46C}" type="presOf" srcId="{42F6C613-3E3E-634F-841E-536875865BEF}" destId="{243A5038-F1F3-BF4A-9E69-95AB1DEF0E5E}" srcOrd="0" destOrd="0" presId="urn:microsoft.com/office/officeart/2005/8/layout/process4"/>
    <dgm:cxn modelId="{DCEDECB9-8EAF-AD47-98F0-6E138F2E67F4}" type="presOf" srcId="{C68BF58F-AB9D-B741-AE62-B3D195E1E765}" destId="{7EA9A64A-E02C-044F-9ACC-A1AF3773F01B}" srcOrd="0" destOrd="0" presId="urn:microsoft.com/office/officeart/2005/8/layout/process4"/>
    <dgm:cxn modelId="{9E619CBC-49E1-0746-A7D5-820BBCF61214}" srcId="{42F6C613-3E3E-634F-841E-536875865BEF}" destId="{C68BF58F-AB9D-B741-AE62-B3D195E1E765}" srcOrd="0" destOrd="0" parTransId="{4A6840B7-612F-A442-93E6-2D3FF00B530B}" sibTransId="{65CAB614-6615-8540-876A-94E49ACFD15E}"/>
    <dgm:cxn modelId="{01BAEF77-ED65-A944-AA26-18B11D107DB1}" type="presParOf" srcId="{243A5038-F1F3-BF4A-9E69-95AB1DEF0E5E}" destId="{FF944532-44C8-FA48-BA24-C6EDCE4E68EF}" srcOrd="0" destOrd="0" presId="urn:microsoft.com/office/officeart/2005/8/layout/process4"/>
    <dgm:cxn modelId="{242A4002-9B5A-6443-9663-9045B9977EED}" type="presParOf" srcId="{FF944532-44C8-FA48-BA24-C6EDCE4E68EF}" destId="{7EA9A64A-E02C-044F-9ACC-A1AF3773F01B}" srcOrd="0" destOrd="0" presId="urn:microsoft.com/office/officeart/2005/8/layout/process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C57A91-50F0-494D-976A-E7F94AE4BD4B}">
      <dsp:nvSpPr>
        <dsp:cNvPr id="0" name=""/>
        <dsp:cNvSpPr/>
      </dsp:nvSpPr>
      <dsp:spPr>
        <a:xfrm>
          <a:off x="0" y="471"/>
          <a:ext cx="10515600" cy="10888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s-MX" sz="4800" kern="1200" dirty="0"/>
            <a:t>1.1 HARDWARE</a:t>
          </a:r>
        </a:p>
      </dsp:txBody>
      <dsp:txXfrm>
        <a:off x="53155" y="53626"/>
        <a:ext cx="10409290" cy="9825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C57A91-50F0-494D-976A-E7F94AE4BD4B}">
      <dsp:nvSpPr>
        <dsp:cNvPr id="0" name=""/>
        <dsp:cNvSpPr/>
      </dsp:nvSpPr>
      <dsp:spPr>
        <a:xfrm>
          <a:off x="0" y="471"/>
          <a:ext cx="10515600" cy="10888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s-MX" sz="4800" kern="1200" dirty="0"/>
            <a:t>Conceptos de la TGS</a:t>
          </a:r>
        </a:p>
      </dsp:txBody>
      <dsp:txXfrm>
        <a:off x="53155" y="53626"/>
        <a:ext cx="10409290" cy="98256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56C4DA-C917-F545-8D23-CE3AF5979B8E}">
      <dsp:nvSpPr>
        <dsp:cNvPr id="0" name=""/>
        <dsp:cNvSpPr/>
      </dsp:nvSpPr>
      <dsp:spPr>
        <a:xfrm>
          <a:off x="0" y="3969775"/>
          <a:ext cx="11453247" cy="130296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MX" sz="2000" b="1" kern="1200" dirty="0"/>
            <a:t>Entrada, proceso y salida</a:t>
          </a:r>
          <a:endParaRPr lang="es-MX" sz="2000" kern="1200" dirty="0"/>
        </a:p>
        <a:p>
          <a:pPr marL="0" lvl="0" indent="0" algn="ctr" defTabSz="889000">
            <a:lnSpc>
              <a:spcPct val="90000"/>
            </a:lnSpc>
            <a:spcBef>
              <a:spcPct val="0"/>
            </a:spcBef>
            <a:spcAft>
              <a:spcPct val="35000"/>
            </a:spcAft>
            <a:buNone/>
          </a:pPr>
          <a:r>
            <a:rPr lang="es-MX" sz="2000" kern="1200" dirty="0"/>
            <a:t>Los sistemas reciben entradas del entorno, procesan estas entradas internamente y luego generan salidas que tienen un efecto en el entorno circundante.</a:t>
          </a:r>
        </a:p>
      </dsp:txBody>
      <dsp:txXfrm>
        <a:off x="0" y="3969775"/>
        <a:ext cx="11453247" cy="1302968"/>
      </dsp:txXfrm>
    </dsp:sp>
    <dsp:sp modelId="{9DCEE205-F5FA-2A43-BE97-34EAF9DA5607}">
      <dsp:nvSpPr>
        <dsp:cNvPr id="0" name=""/>
        <dsp:cNvSpPr/>
      </dsp:nvSpPr>
      <dsp:spPr>
        <a:xfrm rot="10800000">
          <a:off x="0" y="1985353"/>
          <a:ext cx="11453247" cy="200396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MX" sz="2000" b="1" kern="1200" dirty="0"/>
            <a:t>Jerarquía y niveles</a:t>
          </a:r>
        </a:p>
        <a:p>
          <a:pPr marL="0" lvl="0" indent="0" algn="ctr" defTabSz="889000">
            <a:lnSpc>
              <a:spcPct val="90000"/>
            </a:lnSpc>
            <a:spcBef>
              <a:spcPct val="0"/>
            </a:spcBef>
            <a:spcAft>
              <a:spcPct val="35000"/>
            </a:spcAft>
            <a:buNone/>
          </a:pPr>
          <a:r>
            <a:rPr lang="es-MX" sz="2000" kern="1200" dirty="0"/>
            <a:t> Los sistemas pueden tener niveles jerárquicos, desde componentes individuales hasta sistemas más grandes que los contienen. Estos niveles interactúan y contribuyen al funcionamiento general del sistema.</a:t>
          </a:r>
        </a:p>
      </dsp:txBody>
      <dsp:txXfrm rot="10800000">
        <a:off x="0" y="1985353"/>
        <a:ext cx="11453247" cy="1302116"/>
      </dsp:txXfrm>
    </dsp:sp>
    <dsp:sp modelId="{2112EF34-9484-1D49-960B-FF31E13470BF}">
      <dsp:nvSpPr>
        <dsp:cNvPr id="0" name=""/>
        <dsp:cNvSpPr/>
      </dsp:nvSpPr>
      <dsp:spPr>
        <a:xfrm rot="10800000">
          <a:off x="0" y="932"/>
          <a:ext cx="11453247" cy="200396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MX" sz="2000" b="1" kern="1200" dirty="0"/>
            <a:t>Componentes y relaciones</a:t>
          </a:r>
        </a:p>
        <a:p>
          <a:pPr marL="0" lvl="0" indent="0" algn="ctr" defTabSz="889000">
            <a:lnSpc>
              <a:spcPct val="90000"/>
            </a:lnSpc>
            <a:spcBef>
              <a:spcPct val="0"/>
            </a:spcBef>
            <a:spcAft>
              <a:spcPct val="35000"/>
            </a:spcAft>
            <a:buNone/>
          </a:pPr>
          <a:r>
            <a:rPr lang="es-MX" sz="2000" kern="1200" dirty="0"/>
            <a:t> La TGS se centra en identificar las partes individuales de un sistema, así como en comprender cómo estas partes se relacionan y se influyen mutuamente.</a:t>
          </a:r>
        </a:p>
      </dsp:txBody>
      <dsp:txXfrm rot="10800000">
        <a:off x="0" y="932"/>
        <a:ext cx="11453247" cy="130211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C57A91-50F0-494D-976A-E7F94AE4BD4B}">
      <dsp:nvSpPr>
        <dsp:cNvPr id="0" name=""/>
        <dsp:cNvSpPr/>
      </dsp:nvSpPr>
      <dsp:spPr>
        <a:xfrm>
          <a:off x="0" y="471"/>
          <a:ext cx="10515600" cy="10888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s-MX" sz="4800" kern="1200" dirty="0"/>
            <a:t>…Conceptos de la TGS</a:t>
          </a:r>
        </a:p>
      </dsp:txBody>
      <dsp:txXfrm>
        <a:off x="53155" y="53626"/>
        <a:ext cx="10409290" cy="98256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D92E6F-A699-894A-902F-ADB76F0DB10B}">
      <dsp:nvSpPr>
        <dsp:cNvPr id="0" name=""/>
        <dsp:cNvSpPr/>
      </dsp:nvSpPr>
      <dsp:spPr>
        <a:xfrm>
          <a:off x="0" y="3969775"/>
          <a:ext cx="11453247" cy="130296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s-MX" sz="1700" b="1" kern="1200" dirty="0"/>
            <a:t>Interdisciplinariedad</a:t>
          </a:r>
        </a:p>
        <a:p>
          <a:pPr marL="0" lvl="0" indent="0" algn="ctr" defTabSz="755650">
            <a:lnSpc>
              <a:spcPct val="90000"/>
            </a:lnSpc>
            <a:spcBef>
              <a:spcPct val="0"/>
            </a:spcBef>
            <a:spcAft>
              <a:spcPct val="35000"/>
            </a:spcAft>
            <a:buNone/>
          </a:pPr>
          <a:r>
            <a:rPr lang="es-MX" sz="1700" kern="1200" dirty="0"/>
            <a:t> La TGS promueve la idea de que los principios y conceptos que se aplican a un tipo de sistema pueden ser relevantes en otros campos. Esto fomenta la colaboración y la aplicación de ideas desde diversas disciplinas.</a:t>
          </a:r>
        </a:p>
      </dsp:txBody>
      <dsp:txXfrm>
        <a:off x="0" y="3969775"/>
        <a:ext cx="11453247" cy="1302968"/>
      </dsp:txXfrm>
    </dsp:sp>
    <dsp:sp modelId="{F9CEFB58-8232-A343-AF28-B97BA6EC0089}">
      <dsp:nvSpPr>
        <dsp:cNvPr id="0" name=""/>
        <dsp:cNvSpPr/>
      </dsp:nvSpPr>
      <dsp:spPr>
        <a:xfrm rot="10800000">
          <a:off x="0" y="1985353"/>
          <a:ext cx="11453247" cy="200396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s-MX" sz="1700" b="1" kern="1200" dirty="0"/>
            <a:t>Equifinalidad</a:t>
          </a:r>
          <a:endParaRPr lang="es-MX" sz="1700" kern="1200" dirty="0"/>
        </a:p>
        <a:p>
          <a:pPr marL="0" lvl="0" indent="0" algn="ctr" defTabSz="755650">
            <a:lnSpc>
              <a:spcPct val="90000"/>
            </a:lnSpc>
            <a:spcBef>
              <a:spcPct val="0"/>
            </a:spcBef>
            <a:spcAft>
              <a:spcPct val="35000"/>
            </a:spcAft>
            <a:buNone/>
          </a:pPr>
          <a:r>
            <a:rPr lang="es-MX" sz="1700" kern="1200" dirty="0"/>
            <a:t>Este concepto sugiere que diferentes sistemas pueden llegar a resultados similares a pesar de tener entradas y procesos iniciales diferentes. Esto enfatiza la importancia de cómo los sistemas se organizan y funcionan para alcanzar sus objetivos.</a:t>
          </a:r>
        </a:p>
      </dsp:txBody>
      <dsp:txXfrm rot="10800000">
        <a:off x="0" y="1985353"/>
        <a:ext cx="11453247" cy="1302116"/>
      </dsp:txXfrm>
    </dsp:sp>
    <dsp:sp modelId="{66B1B58E-3CE8-2C43-BF83-BED9296F3D36}">
      <dsp:nvSpPr>
        <dsp:cNvPr id="0" name=""/>
        <dsp:cNvSpPr/>
      </dsp:nvSpPr>
      <dsp:spPr>
        <a:xfrm rot="10800000">
          <a:off x="0" y="932"/>
          <a:ext cx="11453247" cy="200396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s-MX" sz="1700" b="1" kern="1200" dirty="0"/>
            <a:t>Feedback o retroalimentación</a:t>
          </a:r>
        </a:p>
        <a:p>
          <a:pPr marL="0" lvl="0" indent="0" algn="ctr" defTabSz="755650">
            <a:lnSpc>
              <a:spcPct val="90000"/>
            </a:lnSpc>
            <a:spcBef>
              <a:spcPct val="0"/>
            </a:spcBef>
            <a:spcAft>
              <a:spcPct val="35000"/>
            </a:spcAft>
            <a:buNone/>
          </a:pPr>
          <a:r>
            <a:rPr lang="es-MX" sz="1700" kern="1200" dirty="0"/>
            <a:t> La retroalimentación es un componente importante en la TGS. Los sistemas pueden recibir información de su entorno y ajustar su funcionamiento en función de esa información, lo que les permite adaptarse y mejorar su desempeño.</a:t>
          </a:r>
        </a:p>
      </dsp:txBody>
      <dsp:txXfrm rot="10800000">
        <a:off x="0" y="932"/>
        <a:ext cx="11453247" cy="130211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628E8D-14E8-6848-A345-295D1046C6A7}">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es-ES" sz="5500" kern="1200" dirty="0"/>
            <a:t>1.3 Software de Aplicación</a:t>
          </a:r>
        </a:p>
      </dsp:txBody>
      <dsp:txXfrm>
        <a:off x="64397" y="67590"/>
        <a:ext cx="10386806" cy="119038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953ADC-0CFD-A540-A658-4247BDA498AB}">
      <dsp:nvSpPr>
        <dsp:cNvPr id="0" name=""/>
        <dsp:cNvSpPr/>
      </dsp:nvSpPr>
      <dsp:spPr>
        <a:xfrm>
          <a:off x="0" y="183081"/>
          <a:ext cx="10515600" cy="959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s-MX" sz="4000" kern="1200" dirty="0"/>
            <a:t>1.4. Introducción a los Sistemas Operativos (SO)</a:t>
          </a:r>
          <a:endParaRPr lang="es-ES" sz="4000" kern="1200" dirty="0"/>
        </a:p>
      </dsp:txBody>
      <dsp:txXfrm>
        <a:off x="46834" y="229915"/>
        <a:ext cx="10421932" cy="8657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7D8C3-B9E7-1B44-A5F1-C3A4AA60AD5B}">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l" defTabSz="2444750">
            <a:lnSpc>
              <a:spcPct val="90000"/>
            </a:lnSpc>
            <a:spcBef>
              <a:spcPct val="0"/>
            </a:spcBef>
            <a:spcAft>
              <a:spcPct val="35000"/>
            </a:spcAft>
            <a:buNone/>
          </a:pPr>
          <a:r>
            <a:rPr lang="es-ES" sz="5500" kern="1200" dirty="0"/>
            <a:t>1.4.2 Manejo básico</a:t>
          </a:r>
        </a:p>
      </dsp:txBody>
      <dsp:txXfrm>
        <a:off x="64397" y="67590"/>
        <a:ext cx="10386806" cy="11903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96493F-46B6-5244-A7FA-3FB2406476FC}">
      <dsp:nvSpPr>
        <dsp:cNvPr id="0" name=""/>
        <dsp:cNvSpPr/>
      </dsp:nvSpPr>
      <dsp:spPr>
        <a:xfrm>
          <a:off x="0" y="716007"/>
          <a:ext cx="11453247" cy="91073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es-ES" sz="3200" b="0" i="0" kern="1200" dirty="0"/>
            <a:t>Son las partes físicas de un computador o sistema informático.</a:t>
          </a:r>
        </a:p>
      </dsp:txBody>
      <dsp:txXfrm>
        <a:off x="44458" y="760465"/>
        <a:ext cx="11364331" cy="821819"/>
      </dsp:txXfrm>
    </dsp:sp>
    <dsp:sp modelId="{E2B83E6F-1C84-544C-B48C-B7424604E1D3}">
      <dsp:nvSpPr>
        <dsp:cNvPr id="0" name=""/>
        <dsp:cNvSpPr/>
      </dsp:nvSpPr>
      <dsp:spPr>
        <a:xfrm>
          <a:off x="0" y="1692982"/>
          <a:ext cx="11453247" cy="91073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s-ES" sz="2300" b="0" i="0" kern="1200" dirty="0"/>
            <a:t>Son los componentes tangibles que puedes tocar, como la pantalla, el teclado, el ratón, la unidad central de procesamiento (CPU), la memoria RAM, el disco duro, y otros dispositivos.</a:t>
          </a:r>
        </a:p>
      </dsp:txBody>
      <dsp:txXfrm>
        <a:off x="44458" y="1737440"/>
        <a:ext cx="11364331" cy="821819"/>
      </dsp:txXfrm>
    </dsp:sp>
    <dsp:sp modelId="{6B541110-A023-A34F-8406-EBAD4D02149F}">
      <dsp:nvSpPr>
        <dsp:cNvPr id="0" name=""/>
        <dsp:cNvSpPr/>
      </dsp:nvSpPr>
      <dsp:spPr>
        <a:xfrm>
          <a:off x="0" y="2669958"/>
          <a:ext cx="11453247" cy="91073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s-ES" sz="2300" b="0" i="0" kern="1200" dirty="0"/>
            <a:t>El hardware trabaja junto con el software, que son las instrucciones y programas que le dicen al hardware qué hacer. </a:t>
          </a:r>
        </a:p>
      </dsp:txBody>
      <dsp:txXfrm>
        <a:off x="44458" y="2714416"/>
        <a:ext cx="11364331" cy="821819"/>
      </dsp:txXfrm>
    </dsp:sp>
    <dsp:sp modelId="{AB464997-F15D-0E49-A136-A7334D3639C7}">
      <dsp:nvSpPr>
        <dsp:cNvPr id="0" name=""/>
        <dsp:cNvSpPr/>
      </dsp:nvSpPr>
      <dsp:spPr>
        <a:xfrm>
          <a:off x="0" y="3646933"/>
          <a:ext cx="11453247" cy="91073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s-ES" sz="2300" b="0" i="0" kern="1200" dirty="0"/>
            <a:t>El hardware es como el cuerpo de una computadora, mientras que el software es como su cerebro.</a:t>
          </a:r>
        </a:p>
      </dsp:txBody>
      <dsp:txXfrm>
        <a:off x="44458" y="3691391"/>
        <a:ext cx="11364331" cy="8218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F94554-954B-944E-AC82-58B798B6B68B}">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l" defTabSz="2444750">
            <a:lnSpc>
              <a:spcPct val="90000"/>
            </a:lnSpc>
            <a:spcBef>
              <a:spcPct val="0"/>
            </a:spcBef>
            <a:spcAft>
              <a:spcPct val="35000"/>
            </a:spcAft>
            <a:buNone/>
          </a:pPr>
          <a:r>
            <a:rPr lang="es-ES" sz="5500" kern="1200"/>
            <a:t>1.1.1 Arquitectura</a:t>
          </a:r>
        </a:p>
      </dsp:txBody>
      <dsp:txXfrm>
        <a:off x="64397" y="67590"/>
        <a:ext cx="10386806" cy="11903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C4E553-67B3-714F-AE10-E375DA3196CB}">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l" defTabSz="2444750">
            <a:lnSpc>
              <a:spcPct val="90000"/>
            </a:lnSpc>
            <a:spcBef>
              <a:spcPct val="0"/>
            </a:spcBef>
            <a:spcAft>
              <a:spcPct val="35000"/>
            </a:spcAft>
            <a:buNone/>
          </a:pPr>
          <a:r>
            <a:rPr lang="es-ES" sz="5500" kern="1200"/>
            <a:t>1.1.2 Clasificación del hardware</a:t>
          </a:r>
        </a:p>
      </dsp:txBody>
      <dsp:txXfrm>
        <a:off x="64397" y="67590"/>
        <a:ext cx="10386806" cy="11903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104838-A001-5042-AE8D-80284DDEF811}">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es-ES" sz="5500" kern="1200" dirty="0"/>
            <a:t>1.2 Sistema de información</a:t>
          </a:r>
        </a:p>
      </dsp:txBody>
      <dsp:txXfrm>
        <a:off x="64397" y="67590"/>
        <a:ext cx="10386806" cy="11903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C57A91-50F0-494D-976A-E7F94AE4BD4B}">
      <dsp:nvSpPr>
        <dsp:cNvPr id="0" name=""/>
        <dsp:cNvSpPr/>
      </dsp:nvSpPr>
      <dsp:spPr>
        <a:xfrm>
          <a:off x="0" y="471"/>
          <a:ext cx="10515600" cy="10888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s-MX" sz="4800" kern="1200" dirty="0"/>
            <a:t>1.2.1 Teoría General De Sistemas</a:t>
          </a:r>
        </a:p>
      </dsp:txBody>
      <dsp:txXfrm>
        <a:off x="53155" y="53626"/>
        <a:ext cx="10409290" cy="9825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9A64A-E02C-044F-9ACC-A1AF3773F01B}">
      <dsp:nvSpPr>
        <dsp:cNvPr id="0" name=""/>
        <dsp:cNvSpPr/>
      </dsp:nvSpPr>
      <dsp:spPr>
        <a:xfrm>
          <a:off x="0" y="0"/>
          <a:ext cx="11453247" cy="527367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s-MX" sz="3600" kern="1200" dirty="0"/>
            <a:t>La Teoría General de Sistemas (TGS) es un enfoque interdisciplinario que se centra en la comprensión de los sistemas en su conjunto y en cómo interactúan sus componentes. </a:t>
          </a:r>
        </a:p>
        <a:p>
          <a:pPr marL="0" lvl="0" indent="0" algn="ctr" defTabSz="1600200">
            <a:lnSpc>
              <a:spcPct val="90000"/>
            </a:lnSpc>
            <a:spcBef>
              <a:spcPct val="0"/>
            </a:spcBef>
            <a:spcAft>
              <a:spcPct val="35000"/>
            </a:spcAft>
            <a:buNone/>
          </a:pPr>
          <a:r>
            <a:rPr lang="es-MX" sz="3600" kern="1200" dirty="0"/>
            <a:t>Fue desarrollada por el biólogo Ludwig Von Bertalanffy en la década de 1930 como un intento de crear un marco teórico que pudiera aplicarse a una amplia gama de disciplinas, desde biología y psicología hasta sociología y administración.</a:t>
          </a:r>
        </a:p>
      </dsp:txBody>
      <dsp:txXfrm>
        <a:off x="0" y="0"/>
        <a:ext cx="11453247" cy="527367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C57A91-50F0-494D-976A-E7F94AE4BD4B}">
      <dsp:nvSpPr>
        <dsp:cNvPr id="0" name=""/>
        <dsp:cNvSpPr/>
      </dsp:nvSpPr>
      <dsp:spPr>
        <a:xfrm>
          <a:off x="0" y="471"/>
          <a:ext cx="10515600" cy="10888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s-MX" sz="4800" kern="1200" dirty="0"/>
            <a:t>… Teoría General De Sistemas</a:t>
          </a:r>
        </a:p>
      </dsp:txBody>
      <dsp:txXfrm>
        <a:off x="53155" y="53626"/>
        <a:ext cx="10409290" cy="98256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9A64A-E02C-044F-9ACC-A1AF3773F01B}">
      <dsp:nvSpPr>
        <dsp:cNvPr id="0" name=""/>
        <dsp:cNvSpPr/>
      </dsp:nvSpPr>
      <dsp:spPr>
        <a:xfrm>
          <a:off x="0" y="0"/>
          <a:ext cx="11453247" cy="527367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es-MX" sz="4000" kern="1200" dirty="0"/>
            <a:t>La TGS propone que los sistemas pueden ser estudiados y comprendidos independientemente de su naturaleza o disciplina particular. </a:t>
          </a:r>
        </a:p>
        <a:p>
          <a:pPr marL="0" lvl="0" indent="0" algn="ctr" defTabSz="1778000">
            <a:lnSpc>
              <a:spcPct val="90000"/>
            </a:lnSpc>
            <a:spcBef>
              <a:spcPct val="0"/>
            </a:spcBef>
            <a:spcAft>
              <a:spcPct val="35000"/>
            </a:spcAft>
            <a:buNone/>
          </a:pPr>
          <a:r>
            <a:rPr lang="es-MX" sz="4000" kern="1200" dirty="0"/>
            <a:t>Un sistema puede ser cualquier entidad compuesta de partes interrelacionadas que trabajan juntas para lograr un objetivo o funcionamiento determinado. Puede ser físico, biológico, social o conceptual.</a:t>
          </a:r>
        </a:p>
      </dsp:txBody>
      <dsp:txXfrm>
        <a:off x="0" y="0"/>
        <a:ext cx="11453247" cy="52736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AEA25-056E-364D-87DB-FA74ED4610E3}" type="datetimeFigureOut">
              <a:rPr lang="es-MX" smtClean="0"/>
              <a:t>18/03/24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es-ES"/>
              <a:t>Editar los estilos de texto del patrón
Segundo nivel
Tercer nivel
Cuarto nivel
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BD8473-085E-6846-AAB9-A443D9159D62}" type="slidenum">
              <a:rPr lang="es-MX" smtClean="0"/>
              <a:t>‹Nº›</a:t>
            </a:fld>
            <a:endParaRPr lang="es-MX"/>
          </a:p>
        </p:txBody>
      </p:sp>
    </p:spTree>
    <p:extLst>
      <p:ext uri="{BB962C8B-B14F-4D97-AF65-F5344CB8AC3E}">
        <p14:creationId xmlns:p14="http://schemas.microsoft.com/office/powerpoint/2010/main" val="77387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CBD8473-085E-6846-AAB9-A443D9159D62}" type="slidenum">
              <a:rPr lang="es-MX" smtClean="0"/>
              <a:t>1</a:t>
            </a:fld>
            <a:endParaRPr lang="es-MX"/>
          </a:p>
        </p:txBody>
      </p:sp>
    </p:spTree>
    <p:extLst>
      <p:ext uri="{BB962C8B-B14F-4D97-AF65-F5344CB8AC3E}">
        <p14:creationId xmlns:p14="http://schemas.microsoft.com/office/powerpoint/2010/main" val="1412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CBD8473-085E-6846-AAB9-A443D9159D62}" type="slidenum">
              <a:rPr lang="es-MX" smtClean="0"/>
              <a:t>10</a:t>
            </a:fld>
            <a:endParaRPr lang="es-MX"/>
          </a:p>
        </p:txBody>
      </p:sp>
    </p:spTree>
    <p:extLst>
      <p:ext uri="{BB962C8B-B14F-4D97-AF65-F5344CB8AC3E}">
        <p14:creationId xmlns:p14="http://schemas.microsoft.com/office/powerpoint/2010/main" val="1986821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CBD8473-085E-6846-AAB9-A443D9159D62}" type="slidenum">
              <a:rPr lang="es-MX" smtClean="0"/>
              <a:t>11</a:t>
            </a:fld>
            <a:endParaRPr lang="es-MX"/>
          </a:p>
        </p:txBody>
      </p:sp>
    </p:spTree>
    <p:extLst>
      <p:ext uri="{BB962C8B-B14F-4D97-AF65-F5344CB8AC3E}">
        <p14:creationId xmlns:p14="http://schemas.microsoft.com/office/powerpoint/2010/main" val="3713003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CBD8473-085E-6846-AAB9-A443D9159D62}" type="slidenum">
              <a:rPr lang="es-MX" smtClean="0"/>
              <a:t>12</a:t>
            </a:fld>
            <a:endParaRPr lang="es-MX"/>
          </a:p>
        </p:txBody>
      </p:sp>
    </p:spTree>
    <p:extLst>
      <p:ext uri="{BB962C8B-B14F-4D97-AF65-F5344CB8AC3E}">
        <p14:creationId xmlns:p14="http://schemas.microsoft.com/office/powerpoint/2010/main" val="168543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CBD8473-085E-6846-AAB9-A443D9159D62}" type="slidenum">
              <a:rPr lang="es-MX" smtClean="0"/>
              <a:t>16</a:t>
            </a:fld>
            <a:endParaRPr lang="es-MX"/>
          </a:p>
        </p:txBody>
      </p:sp>
    </p:spTree>
    <p:extLst>
      <p:ext uri="{BB962C8B-B14F-4D97-AF65-F5344CB8AC3E}">
        <p14:creationId xmlns:p14="http://schemas.microsoft.com/office/powerpoint/2010/main" val="399271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CBD8473-085E-6846-AAB9-A443D9159D62}" type="slidenum">
              <a:rPr lang="es-MX" smtClean="0"/>
              <a:t>17</a:t>
            </a:fld>
            <a:endParaRPr lang="es-MX"/>
          </a:p>
        </p:txBody>
      </p:sp>
    </p:spTree>
    <p:extLst>
      <p:ext uri="{BB962C8B-B14F-4D97-AF65-F5344CB8AC3E}">
        <p14:creationId xmlns:p14="http://schemas.microsoft.com/office/powerpoint/2010/main" val="2722199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CBD8473-085E-6846-AAB9-A443D9159D62}" type="slidenum">
              <a:rPr lang="es-MX" smtClean="0"/>
              <a:t>18</a:t>
            </a:fld>
            <a:endParaRPr lang="es-MX"/>
          </a:p>
        </p:txBody>
      </p:sp>
    </p:spTree>
    <p:extLst>
      <p:ext uri="{BB962C8B-B14F-4D97-AF65-F5344CB8AC3E}">
        <p14:creationId xmlns:p14="http://schemas.microsoft.com/office/powerpoint/2010/main" val="3885907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600" dirty="0"/>
          </a:p>
        </p:txBody>
      </p:sp>
      <p:sp>
        <p:nvSpPr>
          <p:cNvPr id="4" name="Marcador de número de diapositiva 3"/>
          <p:cNvSpPr>
            <a:spLocks noGrp="1"/>
          </p:cNvSpPr>
          <p:nvPr>
            <p:ph type="sldNum" sz="quarter" idx="5"/>
          </p:nvPr>
        </p:nvSpPr>
        <p:spPr/>
        <p:txBody>
          <a:bodyPr/>
          <a:lstStyle/>
          <a:p>
            <a:fld id="{D3D99438-81F6-564A-AEEB-C254DC570672}" type="slidenum">
              <a:rPr lang="es-MX" smtClean="0"/>
              <a:t>2</a:t>
            </a:fld>
            <a:endParaRPr lang="es-MX"/>
          </a:p>
        </p:txBody>
      </p:sp>
    </p:spTree>
    <p:extLst>
      <p:ext uri="{BB962C8B-B14F-4D97-AF65-F5344CB8AC3E}">
        <p14:creationId xmlns:p14="http://schemas.microsoft.com/office/powerpoint/2010/main" val="3974949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CBD8473-085E-6846-AAB9-A443D9159D62}" type="slidenum">
              <a:rPr lang="es-MX" smtClean="0"/>
              <a:t>3</a:t>
            </a:fld>
            <a:endParaRPr lang="es-MX"/>
          </a:p>
        </p:txBody>
      </p:sp>
    </p:spTree>
    <p:extLst>
      <p:ext uri="{BB962C8B-B14F-4D97-AF65-F5344CB8AC3E}">
        <p14:creationId xmlns:p14="http://schemas.microsoft.com/office/powerpoint/2010/main" val="3706489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CBD8473-085E-6846-AAB9-A443D9159D62}" type="slidenum">
              <a:rPr lang="es-MX" smtClean="0"/>
              <a:t>4</a:t>
            </a:fld>
            <a:endParaRPr lang="es-MX"/>
          </a:p>
        </p:txBody>
      </p:sp>
    </p:spTree>
    <p:extLst>
      <p:ext uri="{BB962C8B-B14F-4D97-AF65-F5344CB8AC3E}">
        <p14:creationId xmlns:p14="http://schemas.microsoft.com/office/powerpoint/2010/main" val="272790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FCBD8473-085E-6846-AAB9-A443D9159D62}" type="slidenum">
              <a:rPr lang="es-MX" smtClean="0"/>
              <a:t>5</a:t>
            </a:fld>
            <a:endParaRPr lang="es-MX"/>
          </a:p>
        </p:txBody>
      </p:sp>
    </p:spTree>
    <p:extLst>
      <p:ext uri="{BB962C8B-B14F-4D97-AF65-F5344CB8AC3E}">
        <p14:creationId xmlns:p14="http://schemas.microsoft.com/office/powerpoint/2010/main" val="4180929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600" dirty="0"/>
          </a:p>
        </p:txBody>
      </p:sp>
      <p:sp>
        <p:nvSpPr>
          <p:cNvPr id="4" name="Marcador de número de diapositiva 3"/>
          <p:cNvSpPr>
            <a:spLocks noGrp="1"/>
          </p:cNvSpPr>
          <p:nvPr>
            <p:ph type="sldNum" sz="quarter" idx="5"/>
          </p:nvPr>
        </p:nvSpPr>
        <p:spPr/>
        <p:txBody>
          <a:bodyPr/>
          <a:lstStyle/>
          <a:p>
            <a:fld id="{D3D99438-81F6-564A-AEEB-C254DC570672}" type="slidenum">
              <a:rPr lang="es-MX" smtClean="0"/>
              <a:t>6</a:t>
            </a:fld>
            <a:endParaRPr lang="es-MX"/>
          </a:p>
        </p:txBody>
      </p:sp>
    </p:spTree>
    <p:extLst>
      <p:ext uri="{BB962C8B-B14F-4D97-AF65-F5344CB8AC3E}">
        <p14:creationId xmlns:p14="http://schemas.microsoft.com/office/powerpoint/2010/main" val="2372192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600" dirty="0"/>
          </a:p>
        </p:txBody>
      </p:sp>
      <p:sp>
        <p:nvSpPr>
          <p:cNvPr id="4" name="Marcador de número de diapositiva 3"/>
          <p:cNvSpPr>
            <a:spLocks noGrp="1"/>
          </p:cNvSpPr>
          <p:nvPr>
            <p:ph type="sldNum" sz="quarter" idx="5"/>
          </p:nvPr>
        </p:nvSpPr>
        <p:spPr/>
        <p:txBody>
          <a:bodyPr/>
          <a:lstStyle/>
          <a:p>
            <a:fld id="{D3D99438-81F6-564A-AEEB-C254DC570672}" type="slidenum">
              <a:rPr lang="es-MX" smtClean="0"/>
              <a:t>7</a:t>
            </a:fld>
            <a:endParaRPr lang="es-MX"/>
          </a:p>
        </p:txBody>
      </p:sp>
    </p:spTree>
    <p:extLst>
      <p:ext uri="{BB962C8B-B14F-4D97-AF65-F5344CB8AC3E}">
        <p14:creationId xmlns:p14="http://schemas.microsoft.com/office/powerpoint/2010/main" val="2389631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600" dirty="0"/>
          </a:p>
        </p:txBody>
      </p:sp>
      <p:sp>
        <p:nvSpPr>
          <p:cNvPr id="4" name="Marcador de número de diapositiva 3"/>
          <p:cNvSpPr>
            <a:spLocks noGrp="1"/>
          </p:cNvSpPr>
          <p:nvPr>
            <p:ph type="sldNum" sz="quarter" idx="5"/>
          </p:nvPr>
        </p:nvSpPr>
        <p:spPr/>
        <p:txBody>
          <a:bodyPr/>
          <a:lstStyle/>
          <a:p>
            <a:fld id="{D3D99438-81F6-564A-AEEB-C254DC570672}" type="slidenum">
              <a:rPr lang="es-MX" smtClean="0"/>
              <a:t>8</a:t>
            </a:fld>
            <a:endParaRPr lang="es-MX"/>
          </a:p>
        </p:txBody>
      </p:sp>
    </p:spTree>
    <p:extLst>
      <p:ext uri="{BB962C8B-B14F-4D97-AF65-F5344CB8AC3E}">
        <p14:creationId xmlns:p14="http://schemas.microsoft.com/office/powerpoint/2010/main" val="169329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600" dirty="0"/>
          </a:p>
        </p:txBody>
      </p:sp>
      <p:sp>
        <p:nvSpPr>
          <p:cNvPr id="4" name="Marcador de número de diapositiva 3"/>
          <p:cNvSpPr>
            <a:spLocks noGrp="1"/>
          </p:cNvSpPr>
          <p:nvPr>
            <p:ph type="sldNum" sz="quarter" idx="5"/>
          </p:nvPr>
        </p:nvSpPr>
        <p:spPr/>
        <p:txBody>
          <a:bodyPr/>
          <a:lstStyle/>
          <a:p>
            <a:fld id="{D3D99438-81F6-564A-AEEB-C254DC570672}" type="slidenum">
              <a:rPr lang="es-MX" smtClean="0"/>
              <a:t>9</a:t>
            </a:fld>
            <a:endParaRPr lang="es-MX"/>
          </a:p>
        </p:txBody>
      </p:sp>
    </p:spTree>
    <p:extLst>
      <p:ext uri="{BB962C8B-B14F-4D97-AF65-F5344CB8AC3E}">
        <p14:creationId xmlns:p14="http://schemas.microsoft.com/office/powerpoint/2010/main" val="3769914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429E81A5-2789-4138-B72D-42445CF2B2DA}" type="datetimeFigureOut">
              <a:rPr lang="en-US" smtClean="0"/>
              <a:t>3/18/24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581471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429E81A5-2789-4138-B72D-42445CF2B2DA}" type="datetimeFigureOut">
              <a:rPr lang="en-US" smtClean="0"/>
              <a:t>3/18/24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130339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429E81A5-2789-4138-B72D-42445CF2B2DA}" type="datetimeFigureOut">
              <a:rPr lang="en-US" smtClean="0"/>
              <a:t>3/18/24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902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429E81A5-2789-4138-B72D-42445CF2B2DA}" type="datetimeFigureOut">
              <a:rPr lang="en-US" smtClean="0"/>
              <a:t>3/18/24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101785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429E81A5-2789-4138-B72D-42445CF2B2DA}" type="datetimeFigureOut">
              <a:rPr lang="en-US" smtClean="0"/>
              <a:t>3/18/24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596852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429E81A5-2789-4138-B72D-42445CF2B2DA}" type="datetimeFigureOut">
              <a:rPr lang="en-US" smtClean="0"/>
              <a:t>3/18/24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878816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429E81A5-2789-4138-B72D-42445CF2B2DA}" type="datetimeFigureOut">
              <a:rPr lang="en-US" smtClean="0"/>
              <a:t>3/18/24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373122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429E81A5-2789-4138-B72D-42445CF2B2DA}" type="datetimeFigureOut">
              <a:rPr lang="en-US" smtClean="0"/>
              <a:t>3/18/24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742206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29E81A5-2789-4138-B72D-42445CF2B2DA}" type="datetimeFigureOut">
              <a:rPr lang="en-US" smtClean="0"/>
              <a:t>3/18/24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1458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429E81A5-2789-4138-B72D-42445CF2B2DA}" type="datetimeFigureOut">
              <a:rPr lang="en-US" smtClean="0"/>
              <a:t>3/18/24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26221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429E81A5-2789-4138-B72D-42445CF2B2DA}" type="datetimeFigureOut">
              <a:rPr lang="en-US" smtClean="0"/>
              <a:t>3/18/24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400480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E81A5-2789-4138-B72D-42445CF2B2DA}" type="datetimeFigureOut">
              <a:rPr lang="en-US" smtClean="0"/>
              <a:t>3/18/24</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75F8A-7E51-4BAD-8911-21B9D8B9CC57}" type="slidenum">
              <a:rPr lang="en-US" smtClean="0"/>
              <a:t>‹Nº›</a:t>
            </a:fld>
            <a:endParaRPr lang="en-US"/>
          </a:p>
        </p:txBody>
      </p:sp>
    </p:spTree>
    <p:extLst>
      <p:ext uri="{BB962C8B-B14F-4D97-AF65-F5344CB8AC3E}">
        <p14:creationId xmlns:p14="http://schemas.microsoft.com/office/powerpoint/2010/main" val="868834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7.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13.xml"/><Relationship Id="rId3" Type="http://schemas.openxmlformats.org/officeDocument/2006/relationships/diagramData" Target="../diagrams/data12.xml"/><Relationship Id="rId7" Type="http://schemas.microsoft.com/office/2007/relationships/diagramDrawing" Target="../diagrams/drawing12.xml"/><Relationship Id="rId12" Type="http://schemas.microsoft.com/office/2007/relationships/diagramDrawing" Target="../diagrams/drawing1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2.xml"/><Relationship Id="rId11" Type="http://schemas.openxmlformats.org/officeDocument/2006/relationships/diagramColors" Target="../diagrams/colors13.xml"/><Relationship Id="rId5" Type="http://schemas.openxmlformats.org/officeDocument/2006/relationships/diagramQuickStyle" Target="../diagrams/quickStyle12.xml"/><Relationship Id="rId10" Type="http://schemas.openxmlformats.org/officeDocument/2006/relationships/diagramQuickStyle" Target="../diagrams/quickStyle13.xml"/><Relationship Id="rId4" Type="http://schemas.openxmlformats.org/officeDocument/2006/relationships/diagramLayout" Target="../diagrams/layout12.xml"/><Relationship Id="rId9" Type="http://schemas.openxmlformats.org/officeDocument/2006/relationships/diagramLayout" Target="../diagrams/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3">
            <a:extLst>
              <a:ext uri="{28A0092B-C50C-407E-A947-70E740481C1C}">
                <a14:useLocalDpi xmlns:a14="http://schemas.microsoft.com/office/drawing/2010/main" val="0"/>
              </a:ext>
            </a:extLst>
          </a:blip>
          <a:srcRect t="9824"/>
          <a:stretch/>
        </p:blipFill>
        <p:spPr>
          <a:xfrm>
            <a:off x="743675" y="1694039"/>
            <a:ext cx="10740161" cy="4923223"/>
          </a:xfrm>
          <a:prstGeom prst="rect">
            <a:avLst/>
          </a:prstGeom>
        </p:spPr>
      </p:pic>
      <p:sp>
        <p:nvSpPr>
          <p:cNvPr id="4" name="Rectángulo 3"/>
          <p:cNvSpPr/>
          <p:nvPr/>
        </p:nvSpPr>
        <p:spPr>
          <a:xfrm>
            <a:off x="5977217" y="3244334"/>
            <a:ext cx="237566" cy="369332"/>
          </a:xfrm>
          <a:prstGeom prst="rect">
            <a:avLst/>
          </a:prstGeom>
        </p:spPr>
        <p:txBody>
          <a:bodyPr wrap="none">
            <a:spAutoFit/>
          </a:bodyPr>
          <a:lstStyle/>
          <a:p>
            <a:r>
              <a:rPr lang="es-MX" dirty="0"/>
              <a:t> </a:t>
            </a:r>
          </a:p>
        </p:txBody>
      </p:sp>
      <p:sp>
        <p:nvSpPr>
          <p:cNvPr id="8" name="CuadroTexto 7"/>
          <p:cNvSpPr txBox="1"/>
          <p:nvPr/>
        </p:nvSpPr>
        <p:spPr>
          <a:xfrm>
            <a:off x="2744084" y="5184289"/>
            <a:ext cx="7587460" cy="461665"/>
          </a:xfrm>
          <a:prstGeom prst="rect">
            <a:avLst/>
          </a:prstGeom>
          <a:solidFill>
            <a:srgbClr val="002060"/>
          </a:solidFill>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s-MX" sz="2400" dirty="0"/>
              <a:t>ASIGNATURA: TECNOLOGÍAS DE LA INFORMACIÓN</a:t>
            </a:r>
          </a:p>
        </p:txBody>
      </p:sp>
      <p:pic>
        <p:nvPicPr>
          <p:cNvPr id="11" name="Imagen 10">
            <a:extLst>
              <a:ext uri="{FF2B5EF4-FFF2-40B4-BE49-F238E27FC236}">
                <a16:creationId xmlns:a16="http://schemas.microsoft.com/office/drawing/2014/main" id="{9F4A6B28-8D15-064E-9C7F-E6B8EEBA0D57}"/>
              </a:ext>
            </a:extLst>
          </p:cNvPr>
          <p:cNvPicPr/>
          <p:nvPr/>
        </p:nvPicPr>
        <p:blipFill rotWithShape="1">
          <a:blip r:embed="rId4">
            <a:extLst>
              <a:ext uri="{28A0092B-C50C-407E-A947-70E740481C1C}">
                <a14:useLocalDpi xmlns:a14="http://schemas.microsoft.com/office/drawing/2010/main" val="0"/>
              </a:ext>
            </a:extLst>
          </a:blip>
          <a:srcRect l="77378" t="11096" b="9960"/>
          <a:stretch/>
        </p:blipFill>
        <p:spPr bwMode="auto">
          <a:xfrm>
            <a:off x="725919" y="5391896"/>
            <a:ext cx="1913890" cy="933450"/>
          </a:xfrm>
          <a:prstGeom prst="rect">
            <a:avLst/>
          </a:prstGeom>
          <a:noFill/>
          <a:ln>
            <a:noFill/>
          </a:ln>
          <a:extLst>
            <a:ext uri="{53640926-AAD7-44D8-BBD7-CCE9431645EC}">
              <a14:shadowObscured xmlns:a14="http://schemas.microsoft.com/office/drawing/2010/main"/>
            </a:ext>
          </a:extLst>
        </p:spPr>
      </p:pic>
      <p:sp>
        <p:nvSpPr>
          <p:cNvPr id="9" name="CuadroTexto 8">
            <a:extLst>
              <a:ext uri="{FF2B5EF4-FFF2-40B4-BE49-F238E27FC236}">
                <a16:creationId xmlns:a16="http://schemas.microsoft.com/office/drawing/2014/main" id="{4B0F10D0-BB61-1042-B561-FC9A5EC83BAE}"/>
              </a:ext>
            </a:extLst>
          </p:cNvPr>
          <p:cNvSpPr txBox="1"/>
          <p:nvPr/>
        </p:nvSpPr>
        <p:spPr>
          <a:xfrm>
            <a:off x="2183487" y="1694040"/>
            <a:ext cx="7587460" cy="584775"/>
          </a:xfrm>
          <a:prstGeom prst="rect">
            <a:avLst/>
          </a:prstGeom>
          <a:solidFill>
            <a:srgbClr val="002060"/>
          </a:solidFill>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s-MX" sz="3200" dirty="0"/>
              <a:t>INGENIERÍA EN ADMINISTRACIÓN</a:t>
            </a:r>
          </a:p>
        </p:txBody>
      </p:sp>
      <p:pic>
        <p:nvPicPr>
          <p:cNvPr id="6" name="Imagen 5">
            <a:extLst>
              <a:ext uri="{FF2B5EF4-FFF2-40B4-BE49-F238E27FC236}">
                <a16:creationId xmlns:a16="http://schemas.microsoft.com/office/drawing/2014/main" id="{90A9B11D-A8EB-7145-8E2A-1D5147E335A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83390" y="207808"/>
            <a:ext cx="9187654" cy="1401840"/>
          </a:xfrm>
          <a:prstGeom prst="rect">
            <a:avLst/>
          </a:prstGeom>
        </p:spPr>
      </p:pic>
    </p:spTree>
    <p:extLst>
      <p:ext uri="{BB962C8B-B14F-4D97-AF65-F5344CB8AC3E}">
        <p14:creationId xmlns:p14="http://schemas.microsoft.com/office/powerpoint/2010/main" val="4007799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DB33209B-2E23-354E-8C2D-10B7DDF0BE81}"/>
              </a:ext>
            </a:extLst>
          </p:cNvPr>
          <p:cNvGraphicFramePr/>
          <p:nvPr>
            <p:extLst>
              <p:ext uri="{D42A27DB-BD31-4B8C-83A1-F6EECF244321}">
                <p14:modId xmlns:p14="http://schemas.microsoft.com/office/powerpoint/2010/main" val="2262935908"/>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Marcador de contenido 2">
            <a:extLst>
              <a:ext uri="{FF2B5EF4-FFF2-40B4-BE49-F238E27FC236}">
                <a16:creationId xmlns:a16="http://schemas.microsoft.com/office/drawing/2014/main" id="{8BAC9EC1-660D-8B41-8C34-0B557772D5FF}"/>
              </a:ext>
            </a:extLst>
          </p:cNvPr>
          <p:cNvSpPr>
            <a:spLocks noGrp="1"/>
          </p:cNvSpPr>
          <p:nvPr>
            <p:ph idx="1"/>
          </p:nvPr>
        </p:nvSpPr>
        <p:spPr/>
        <p:txBody>
          <a:bodyPr>
            <a:normAutofit fontScale="92500" lnSpcReduction="20000"/>
          </a:bodyPr>
          <a:lstStyle/>
          <a:p>
            <a:pPr algn="just"/>
            <a:r>
              <a:rPr lang="es-ES" dirty="0"/>
              <a:t>El software de aplicación sirve para realizar un conjunto específico de tareas o actividades para el beneficio del usuario. Es una herramienta fundamental para el trabajo, el estudio y el entretenimiento. Permite realizar tareas de forma más eficiente y productiva, y ayuda al aprendizaje, comunicación y entretenimiento.</a:t>
            </a:r>
          </a:p>
          <a:p>
            <a:pPr marL="0" indent="0">
              <a:buNone/>
            </a:pPr>
            <a:r>
              <a:rPr lang="es-ES" b="1" dirty="0"/>
              <a:t>Características del software de aplicación:</a:t>
            </a:r>
            <a:endParaRPr lang="es-ES" dirty="0"/>
          </a:p>
          <a:p>
            <a:r>
              <a:rPr lang="es-ES" b="1" dirty="0"/>
              <a:t>Facilidad de uso:</a:t>
            </a:r>
            <a:r>
              <a:rPr lang="es-ES" dirty="0"/>
              <a:t> El software de aplicación debe ser fácil de usar para que el usuario pueda realizar sus tareas sin necesidad de conocimientos técnicos.</a:t>
            </a:r>
          </a:p>
          <a:p>
            <a:r>
              <a:rPr lang="es-ES" b="1" dirty="0"/>
              <a:t>Flexibilidad:</a:t>
            </a:r>
            <a:r>
              <a:rPr lang="es-ES" dirty="0"/>
              <a:t> El software de aplicación debe ser flexible para adaptarse a las necesidades específicas del usuario.</a:t>
            </a:r>
          </a:p>
          <a:p>
            <a:r>
              <a:rPr lang="es-ES" b="1" dirty="0"/>
              <a:t>Eficiencia:</a:t>
            </a:r>
            <a:r>
              <a:rPr lang="es-ES" dirty="0"/>
              <a:t> El software de aplicación debe ser eficiente para que el usuario pueda realizar sus tareas de forma rápida y eficaz.</a:t>
            </a:r>
          </a:p>
          <a:p>
            <a:endParaRPr lang="es-ES" dirty="0"/>
          </a:p>
        </p:txBody>
      </p:sp>
    </p:spTree>
    <p:extLst>
      <p:ext uri="{BB962C8B-B14F-4D97-AF65-F5344CB8AC3E}">
        <p14:creationId xmlns:p14="http://schemas.microsoft.com/office/powerpoint/2010/main" val="2111996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4D531A-3A63-8D4F-946B-A7565A1BDFA6}"/>
              </a:ext>
            </a:extLst>
          </p:cNvPr>
          <p:cNvSpPr>
            <a:spLocks noGrp="1"/>
          </p:cNvSpPr>
          <p:nvPr>
            <p:ph type="title"/>
          </p:nvPr>
        </p:nvSpPr>
        <p:spPr/>
        <p:txBody>
          <a:bodyPr/>
          <a:lstStyle/>
          <a:p>
            <a:r>
              <a:rPr lang="es-ES" b="1" dirty="0"/>
              <a:t>Clasificación del software de aplicación</a:t>
            </a:r>
            <a:endParaRPr lang="es-ES" dirty="0"/>
          </a:p>
        </p:txBody>
      </p:sp>
      <p:sp>
        <p:nvSpPr>
          <p:cNvPr id="3" name="Marcador de contenido 2">
            <a:extLst>
              <a:ext uri="{FF2B5EF4-FFF2-40B4-BE49-F238E27FC236}">
                <a16:creationId xmlns:a16="http://schemas.microsoft.com/office/drawing/2014/main" id="{6E2E1294-6252-D747-909B-CACC43ED4151}"/>
              </a:ext>
            </a:extLst>
          </p:cNvPr>
          <p:cNvSpPr>
            <a:spLocks noGrp="1"/>
          </p:cNvSpPr>
          <p:nvPr>
            <p:ph idx="1"/>
          </p:nvPr>
        </p:nvSpPr>
        <p:spPr/>
        <p:txBody>
          <a:bodyPr>
            <a:normAutofit fontScale="92500"/>
          </a:bodyPr>
          <a:lstStyle/>
          <a:p>
            <a:r>
              <a:rPr lang="es-ES" b="1" dirty="0"/>
              <a:t>Software de productividad:</a:t>
            </a:r>
            <a:r>
              <a:rPr lang="es-ES" dirty="0"/>
              <a:t> Se utiliza para realizar tareas de oficina, como procesadores de texto, hojas de cálculo y gestores de correo electrónico.</a:t>
            </a:r>
          </a:p>
          <a:p>
            <a:r>
              <a:rPr lang="es-ES" b="1" dirty="0"/>
              <a:t>Software de entretenimiento:</a:t>
            </a:r>
            <a:r>
              <a:rPr lang="es-ES" dirty="0"/>
              <a:t> Se utiliza para entretener al usuario, como juegos, música y videos.</a:t>
            </a:r>
          </a:p>
          <a:p>
            <a:r>
              <a:rPr lang="es-ES" b="1" dirty="0"/>
              <a:t>Software educativo:</a:t>
            </a:r>
            <a:r>
              <a:rPr lang="es-ES" dirty="0"/>
              <a:t> Se utiliza para la enseñanza y el aprendizaje, como programas de idiomas, matemáticas y ciencias.</a:t>
            </a:r>
          </a:p>
          <a:p>
            <a:r>
              <a:rPr lang="es-ES" b="1" dirty="0"/>
              <a:t>Software de desarrollo:</a:t>
            </a:r>
            <a:r>
              <a:rPr lang="es-ES" dirty="0"/>
              <a:t> Se utiliza para crear software, como compiladores, editores de código y lenguajes de programación.</a:t>
            </a:r>
          </a:p>
          <a:p>
            <a:r>
              <a:rPr lang="es-ES" b="1" dirty="0"/>
              <a:t>Software de diseño:</a:t>
            </a:r>
            <a:r>
              <a:rPr lang="es-ES" dirty="0"/>
              <a:t> Se utiliza para crear diseños gráficos, como editores de imágenes, programas de dibujo y software de modelado 3D.</a:t>
            </a:r>
          </a:p>
          <a:p>
            <a:pPr marL="0" indent="0">
              <a:buNone/>
            </a:pPr>
            <a:endParaRPr lang="es-ES" dirty="0"/>
          </a:p>
          <a:p>
            <a:endParaRPr lang="es-ES" dirty="0"/>
          </a:p>
          <a:p>
            <a:endParaRPr lang="es-ES" dirty="0"/>
          </a:p>
        </p:txBody>
      </p:sp>
    </p:spTree>
    <p:extLst>
      <p:ext uri="{BB962C8B-B14F-4D97-AF65-F5344CB8AC3E}">
        <p14:creationId xmlns:p14="http://schemas.microsoft.com/office/powerpoint/2010/main" val="2049005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2A0699AE-789E-8246-B8BC-6065FA586CAA}"/>
              </a:ext>
            </a:extLst>
          </p:cNvPr>
          <p:cNvGraphicFramePr/>
          <p:nvPr>
            <p:extLst>
              <p:ext uri="{D42A27DB-BD31-4B8C-83A1-F6EECF244321}">
                <p14:modId xmlns:p14="http://schemas.microsoft.com/office/powerpoint/2010/main" val="240186751"/>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Marcador de contenido 2">
            <a:extLst>
              <a:ext uri="{FF2B5EF4-FFF2-40B4-BE49-F238E27FC236}">
                <a16:creationId xmlns:a16="http://schemas.microsoft.com/office/drawing/2014/main" id="{CC45D7A3-6DA3-D844-9CEA-659EF5A396E5}"/>
              </a:ext>
            </a:extLst>
          </p:cNvPr>
          <p:cNvSpPr>
            <a:spLocks noGrp="1"/>
          </p:cNvSpPr>
          <p:nvPr>
            <p:ph idx="1"/>
          </p:nvPr>
        </p:nvSpPr>
        <p:spPr>
          <a:xfrm>
            <a:off x="838200" y="2060386"/>
            <a:ext cx="10515600" cy="4068271"/>
          </a:xfrm>
        </p:spPr>
        <p:txBody>
          <a:bodyPr>
            <a:noAutofit/>
          </a:bodyPr>
          <a:lstStyle/>
          <a:p>
            <a:pPr marL="0" indent="0" algn="just">
              <a:buNone/>
            </a:pPr>
            <a:r>
              <a:rPr lang="es-MX" sz="1800" dirty="0"/>
              <a:t>Un sistema operativo es un software complejo que actúa como intermediario entre el hardware de una computadora y los programas y usuarios que interactúan con ella. </a:t>
            </a:r>
          </a:p>
          <a:p>
            <a:pPr marL="0" indent="0" algn="just">
              <a:buNone/>
            </a:pPr>
            <a:endParaRPr lang="es-MX" sz="1800" dirty="0"/>
          </a:p>
          <a:p>
            <a:pPr marL="0" indent="0" algn="ctr">
              <a:buNone/>
            </a:pPr>
            <a:r>
              <a:rPr lang="es-ES" sz="2400" b="1" dirty="0"/>
              <a:t>1.4.1 Tipos de sistemas operativos</a:t>
            </a:r>
          </a:p>
          <a:p>
            <a:pPr marL="0" indent="0" algn="just">
              <a:buNone/>
            </a:pPr>
            <a:r>
              <a:rPr lang="es-ES" sz="1800" dirty="0"/>
              <a:t>Existen diferentes tipos de SO, dependiendo de la clasificación utilizada, las categorías principales son SO de escritorio y SO de móviles.</a:t>
            </a:r>
          </a:p>
          <a:p>
            <a:pPr marL="0" indent="0" algn="just">
              <a:buNone/>
            </a:pPr>
            <a:r>
              <a:rPr lang="es-ES" sz="1800" b="1" dirty="0"/>
              <a:t>1.Sistemas operativos de escritorio</a:t>
            </a:r>
          </a:p>
          <a:p>
            <a:pPr algn="just"/>
            <a:r>
              <a:rPr lang="es-ES" sz="1800" dirty="0"/>
              <a:t>Windows: Desarrollado por Microsoft, es el sistema operativo más popular para PC.</a:t>
            </a:r>
          </a:p>
          <a:p>
            <a:pPr algn="just"/>
            <a:r>
              <a:rPr lang="es-ES" sz="1800" dirty="0" err="1"/>
              <a:t>MacOS</a:t>
            </a:r>
            <a:r>
              <a:rPr lang="es-ES" sz="1800" dirty="0"/>
              <a:t>: Desarrollado por Apple, es el sistema operativo utilizado en los ordenadores Mac.</a:t>
            </a:r>
          </a:p>
          <a:p>
            <a:pPr algn="just"/>
            <a:r>
              <a:rPr lang="es-ES" sz="1800" dirty="0"/>
              <a:t>Linux: Es un sistema operativo de código abierto y gratuito, disponible en diferentes distribuciones como Ubuntu, </a:t>
            </a:r>
            <a:r>
              <a:rPr lang="es-ES" sz="1800" dirty="0" err="1"/>
              <a:t>Fedora</a:t>
            </a:r>
            <a:r>
              <a:rPr lang="es-ES" sz="1800" dirty="0"/>
              <a:t> y </a:t>
            </a:r>
            <a:r>
              <a:rPr lang="es-ES" sz="1800" dirty="0" err="1"/>
              <a:t>Debian</a:t>
            </a:r>
            <a:r>
              <a:rPr lang="es-ES" sz="1800" dirty="0"/>
              <a:t>.</a:t>
            </a:r>
          </a:p>
        </p:txBody>
      </p:sp>
    </p:spTree>
    <p:extLst>
      <p:ext uri="{BB962C8B-B14F-4D97-AF65-F5344CB8AC3E}">
        <p14:creationId xmlns:p14="http://schemas.microsoft.com/office/powerpoint/2010/main" val="2085711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36711E8-A9D4-C447-9964-D840DAC5999D}"/>
              </a:ext>
            </a:extLst>
          </p:cNvPr>
          <p:cNvSpPr>
            <a:spLocks noGrp="1"/>
          </p:cNvSpPr>
          <p:nvPr>
            <p:ph idx="1"/>
          </p:nvPr>
        </p:nvSpPr>
        <p:spPr>
          <a:xfrm>
            <a:off x="838200" y="642257"/>
            <a:ext cx="10515600" cy="5534706"/>
          </a:xfrm>
        </p:spPr>
        <p:txBody>
          <a:bodyPr>
            <a:normAutofit/>
          </a:bodyPr>
          <a:lstStyle/>
          <a:p>
            <a:pPr marL="0" indent="0">
              <a:buNone/>
            </a:pPr>
            <a:r>
              <a:rPr lang="es-ES" b="1" dirty="0"/>
              <a:t>2. Sistemas operativos móviles</a:t>
            </a:r>
          </a:p>
          <a:p>
            <a:r>
              <a:rPr lang="es-ES" dirty="0"/>
              <a:t>Android: Desarrollado por Google, es el sistema operativo móvil más utilizado en el mundo.</a:t>
            </a:r>
          </a:p>
          <a:p>
            <a:r>
              <a:rPr lang="es-ES" dirty="0"/>
              <a:t>iOS: Desarrollado por Apple, es el sistema operativo utilizado en los </a:t>
            </a:r>
            <a:r>
              <a:rPr lang="es-ES" dirty="0" err="1"/>
              <a:t>iPhones</a:t>
            </a:r>
            <a:r>
              <a:rPr lang="es-ES" dirty="0"/>
              <a:t> y iPads.</a:t>
            </a:r>
          </a:p>
          <a:p>
            <a:pPr marL="0" indent="0">
              <a:buNone/>
            </a:pPr>
            <a:endParaRPr lang="es-ES" dirty="0"/>
          </a:p>
          <a:p>
            <a:pPr marL="0" indent="0">
              <a:buNone/>
            </a:pPr>
            <a:r>
              <a:rPr lang="es-ES" dirty="0"/>
              <a:t>Otras categorías importantes de sistemas operativos:</a:t>
            </a:r>
          </a:p>
          <a:p>
            <a:r>
              <a:rPr lang="es-ES" dirty="0"/>
              <a:t>Sistemas operativos embebidos: Diseñados para dispositivos específicos, como automóviles, televisores y </a:t>
            </a:r>
            <a:r>
              <a:rPr lang="es-ES" dirty="0" err="1"/>
              <a:t>routers</a:t>
            </a:r>
            <a:r>
              <a:rPr lang="es-ES" dirty="0"/>
              <a:t>.</a:t>
            </a:r>
          </a:p>
          <a:p>
            <a:r>
              <a:rPr lang="es-ES" dirty="0"/>
              <a:t>Sistemas operativos de servidores: Diseñados para gestionar servidores y proporcionar servicios a otros dispositivos.</a:t>
            </a:r>
          </a:p>
        </p:txBody>
      </p:sp>
    </p:spTree>
    <p:extLst>
      <p:ext uri="{BB962C8B-B14F-4D97-AF65-F5344CB8AC3E}">
        <p14:creationId xmlns:p14="http://schemas.microsoft.com/office/powerpoint/2010/main" val="2502085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F83D44-850A-C34A-999D-0CA76649ED71}"/>
              </a:ext>
            </a:extLst>
          </p:cNvPr>
          <p:cNvSpPr>
            <a:spLocks noGrp="1"/>
          </p:cNvSpPr>
          <p:nvPr>
            <p:ph type="title"/>
          </p:nvPr>
        </p:nvSpPr>
        <p:spPr/>
        <p:txBody>
          <a:bodyPr>
            <a:normAutofit/>
          </a:bodyPr>
          <a:lstStyle/>
          <a:p>
            <a:pPr marL="0" indent="0"/>
            <a:r>
              <a:rPr lang="es-ES" dirty="0"/>
              <a:t>SO Bajo licencia y Libre</a:t>
            </a:r>
          </a:p>
        </p:txBody>
      </p:sp>
      <p:sp>
        <p:nvSpPr>
          <p:cNvPr id="3" name="Marcador de contenido 2">
            <a:extLst>
              <a:ext uri="{FF2B5EF4-FFF2-40B4-BE49-F238E27FC236}">
                <a16:creationId xmlns:a16="http://schemas.microsoft.com/office/drawing/2014/main" id="{C70E7913-6838-3C4E-A086-2F33BBBAF2A0}"/>
              </a:ext>
            </a:extLst>
          </p:cNvPr>
          <p:cNvSpPr>
            <a:spLocks noGrp="1"/>
          </p:cNvSpPr>
          <p:nvPr>
            <p:ph idx="1"/>
          </p:nvPr>
        </p:nvSpPr>
        <p:spPr/>
        <p:txBody>
          <a:bodyPr>
            <a:normAutofit fontScale="85000" lnSpcReduction="20000"/>
          </a:bodyPr>
          <a:lstStyle/>
          <a:p>
            <a:r>
              <a:rPr lang="es-ES" b="1" dirty="0"/>
              <a:t>1.4.1.1 SO Bajo licencia.</a:t>
            </a:r>
          </a:p>
          <a:p>
            <a:pPr marL="0" indent="0">
              <a:buNone/>
            </a:pPr>
            <a:r>
              <a:rPr lang="es-ES" dirty="0"/>
              <a:t>Cuando se habla de un sistema operativo bajo licencia, se refiere a que el usuario debe pagar una licencia para poder utilizarlo legalmente.</a:t>
            </a:r>
          </a:p>
          <a:p>
            <a:pPr marL="0" indent="0">
              <a:buNone/>
            </a:pPr>
            <a:r>
              <a:rPr lang="es-ES" dirty="0"/>
              <a:t>Ejemplos : Windows, </a:t>
            </a:r>
            <a:r>
              <a:rPr lang="es-ES" dirty="0" err="1"/>
              <a:t>macOS</a:t>
            </a:r>
            <a:r>
              <a:rPr lang="es-ES" dirty="0"/>
              <a:t>.</a:t>
            </a:r>
          </a:p>
          <a:p>
            <a:pPr marL="457200" lvl="1" indent="0">
              <a:buNone/>
            </a:pPr>
            <a:endParaRPr lang="es-ES" dirty="0"/>
          </a:p>
          <a:p>
            <a:r>
              <a:rPr lang="es-ES" b="1" dirty="0"/>
              <a:t>1.4.1.2. Software libre.</a:t>
            </a:r>
          </a:p>
          <a:p>
            <a:pPr marL="0" indent="0">
              <a:buNone/>
            </a:pPr>
            <a:r>
              <a:rPr lang="es-ES" b="1" dirty="0"/>
              <a:t> </a:t>
            </a:r>
            <a:r>
              <a:rPr lang="es-ES" dirty="0"/>
              <a:t>Es un tipo de SO que se distribuye bajo una licencia que permite al usuario:</a:t>
            </a:r>
          </a:p>
          <a:p>
            <a:pPr lvl="1"/>
            <a:r>
              <a:rPr lang="es-ES" dirty="0"/>
              <a:t>Usar el software libremente: El usuario puede usar el software para cualquier propósito.</a:t>
            </a:r>
          </a:p>
          <a:p>
            <a:pPr lvl="1"/>
            <a:r>
              <a:rPr lang="es-ES" dirty="0"/>
              <a:t>Distribuir el software: El usuario puede distribuir el software a otras personas.</a:t>
            </a:r>
          </a:p>
          <a:p>
            <a:pPr lvl="1"/>
            <a:r>
              <a:rPr lang="es-ES" dirty="0"/>
              <a:t>Modificar el software: El usuario puede modificar el código del software.</a:t>
            </a:r>
          </a:p>
          <a:p>
            <a:pPr lvl="1"/>
            <a:r>
              <a:rPr lang="es-ES" dirty="0"/>
              <a:t>Compartir las modificaciones: El usuario puede compartir las modificaciones que haya hecho al software con otras personas.</a:t>
            </a:r>
          </a:p>
          <a:p>
            <a:r>
              <a:rPr lang="es-ES" dirty="0"/>
              <a:t>Ejemplos : GNU/Linux</a:t>
            </a:r>
          </a:p>
          <a:p>
            <a:endParaRPr lang="es-ES" dirty="0"/>
          </a:p>
        </p:txBody>
      </p:sp>
    </p:spTree>
    <p:extLst>
      <p:ext uri="{BB962C8B-B14F-4D97-AF65-F5344CB8AC3E}">
        <p14:creationId xmlns:p14="http://schemas.microsoft.com/office/powerpoint/2010/main" val="608156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81E80AC4-B526-FD4E-BD40-C07670D13153}"/>
              </a:ext>
            </a:extLst>
          </p:cNvPr>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contenido 2">
            <a:extLst>
              <a:ext uri="{FF2B5EF4-FFF2-40B4-BE49-F238E27FC236}">
                <a16:creationId xmlns:a16="http://schemas.microsoft.com/office/drawing/2014/main" id="{2324218C-4447-D347-8D04-4BB5E6AD1B59}"/>
              </a:ext>
            </a:extLst>
          </p:cNvPr>
          <p:cNvSpPr>
            <a:spLocks noGrp="1"/>
          </p:cNvSpPr>
          <p:nvPr>
            <p:ph idx="1"/>
          </p:nvPr>
        </p:nvSpPr>
        <p:spPr/>
        <p:txBody>
          <a:bodyPr/>
          <a:lstStyle/>
          <a:p>
            <a:pPr marL="0" indent="0" algn="just">
              <a:buNone/>
            </a:pPr>
            <a:endParaRPr lang="es-MX" sz="1800" dirty="0"/>
          </a:p>
          <a:p>
            <a:pPr marL="0" indent="0" algn="just">
              <a:buNone/>
            </a:pPr>
            <a:r>
              <a:rPr lang="es-MX" sz="1800" dirty="0"/>
              <a:t>1. Arranque: Al encender la computadora, el sistema operativo se carga en la memoria desde el disco duro. Durante este proceso, el sistema operativo configura los componentes de hardware y se prepara para su funcionamiento.</a:t>
            </a:r>
          </a:p>
          <a:p>
            <a:pPr marL="0" indent="0" algn="just">
              <a:buNone/>
            </a:pPr>
            <a:r>
              <a:rPr lang="es-MX" sz="1800" dirty="0"/>
              <a:t>2. Gestión de recursos: El SO administra los recursos de hardware, como la memoria, el procesador, los dispositivos de entrada y salida, y las conexiones de red. Asigna y distribuye estos recursos según las necesidades de los programas y usuarios. Una vez que el sistema operativo se carga, comienza a gestionar los recursos de hardware, como la CPU, la memoria RAM y los dispositivos periféricos. Controla cómo se asigna la potencia de procesamiento y la memoria a las diferentes aplicaciones y tareas en ejecución.</a:t>
            </a:r>
          </a:p>
          <a:p>
            <a:pPr marL="0" indent="0">
              <a:buNone/>
            </a:pPr>
            <a:r>
              <a:rPr lang="es-MX" sz="1800" dirty="0"/>
              <a:t>3. Interfaz de usuario: El sistema operativo proporciona una interfaz de usuario para que los usuarios puedan interactuar con la computadora.</a:t>
            </a:r>
          </a:p>
          <a:p>
            <a:pPr lvl="1"/>
            <a:r>
              <a:rPr lang="es-MX" sz="1800" dirty="0"/>
              <a:t>Interfaz gráfica de usuario (GUI) con ventanas, iconos y menús, </a:t>
            </a:r>
          </a:p>
          <a:p>
            <a:pPr lvl="1"/>
            <a:r>
              <a:rPr lang="es-MX" sz="1800" dirty="0"/>
              <a:t>Interfaz de línea de comandos (CLI) con comandos de texto.</a:t>
            </a:r>
          </a:p>
          <a:p>
            <a:endParaRPr lang="es-ES" dirty="0"/>
          </a:p>
        </p:txBody>
      </p:sp>
    </p:spTree>
    <p:extLst>
      <p:ext uri="{BB962C8B-B14F-4D97-AF65-F5344CB8AC3E}">
        <p14:creationId xmlns:p14="http://schemas.microsoft.com/office/powerpoint/2010/main" val="3870390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EE8B9BA-5260-B84F-B378-7034F2609310}"/>
              </a:ext>
            </a:extLst>
          </p:cNvPr>
          <p:cNvSpPr>
            <a:spLocks noGrp="1"/>
          </p:cNvSpPr>
          <p:nvPr>
            <p:ph idx="1"/>
          </p:nvPr>
        </p:nvSpPr>
        <p:spPr>
          <a:xfrm>
            <a:off x="838200" y="648070"/>
            <a:ext cx="10515600" cy="5528893"/>
          </a:xfrm>
        </p:spPr>
        <p:txBody>
          <a:bodyPr>
            <a:normAutofit fontScale="77500" lnSpcReduction="20000"/>
          </a:bodyPr>
          <a:lstStyle/>
          <a:p>
            <a:pPr marL="0" indent="0" algn="just">
              <a:buNone/>
            </a:pPr>
            <a:r>
              <a:rPr lang="es-MX" dirty="0">
                <a:solidFill>
                  <a:srgbClr val="FF0000"/>
                </a:solidFill>
              </a:rPr>
              <a:t>4. Administración de archivos: El SO gestiona la organización y el acceso a los archivos en el disco duro. Permite crear, copiar, mover y eliminar archivos, así como buscar y acceder a ellos de manera eficiente. El sistema operativo administra la creación, lectura, escritura y eliminación de archivos y directorios </a:t>
            </a:r>
          </a:p>
          <a:p>
            <a:pPr marL="0" indent="0" algn="just">
              <a:buNone/>
            </a:pPr>
            <a:endParaRPr lang="es-MX" dirty="0"/>
          </a:p>
          <a:p>
            <a:pPr marL="0" indent="0" algn="just">
              <a:buNone/>
            </a:pPr>
            <a:r>
              <a:rPr lang="es-MX" dirty="0"/>
              <a:t>5.Administración de procesos: El SO administra los programas en ejecución, conocidos como procesos. Asigna recursos a los procesos, los planifica para que se ejecuten de manera eficiente y evita conflictos entre ellos. Asigna tiempo de CPU a cada proceso y cambia de un proceso a otro en función de la planificación de procesos. </a:t>
            </a:r>
          </a:p>
          <a:p>
            <a:pPr marL="0" indent="0">
              <a:buNone/>
            </a:pPr>
            <a:endParaRPr lang="es-MX" dirty="0"/>
          </a:p>
          <a:p>
            <a:pPr marL="0" indent="0" algn="just">
              <a:buNone/>
            </a:pPr>
            <a:r>
              <a:rPr lang="es-MX" dirty="0"/>
              <a:t>6. Comunicación: El SO facilita la comunicación entre los programas y dispositivos de hardware. Proporciona controladores de dispositivo para que los programas puedan utilizar los dispositivos de manera adecuada y establece mecanismos de comunicación entre programas, como la comunicación entre procesos o la comunicación a través de redes.</a:t>
            </a:r>
          </a:p>
          <a:p>
            <a:pPr marL="0" indent="0">
              <a:buNone/>
            </a:pPr>
            <a:endParaRPr lang="es-MX" dirty="0"/>
          </a:p>
          <a:p>
            <a:pPr marL="0" indent="0" algn="just">
              <a:buNone/>
            </a:pPr>
            <a:r>
              <a:rPr lang="es-MX" dirty="0"/>
              <a:t>7. Seguridad: El SO implementa medidas de seguridad para proteger la computadora y los datos. Esto incluye la autenticación de usuarios, el control de acceso a archivos y recursos, y la detección y prevención de amenazas como virus y malware.</a:t>
            </a:r>
          </a:p>
          <a:p>
            <a:pPr marL="0" indent="0">
              <a:buNone/>
            </a:pPr>
            <a:endParaRPr lang="es-MX" dirty="0"/>
          </a:p>
          <a:p>
            <a:endParaRPr lang="es-MX" dirty="0"/>
          </a:p>
        </p:txBody>
      </p:sp>
    </p:spTree>
    <p:extLst>
      <p:ext uri="{BB962C8B-B14F-4D97-AF65-F5344CB8AC3E}">
        <p14:creationId xmlns:p14="http://schemas.microsoft.com/office/powerpoint/2010/main" val="1792034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732B4C-2E49-3649-B387-AE2F41810796}"/>
              </a:ext>
            </a:extLst>
          </p:cNvPr>
          <p:cNvSpPr>
            <a:spLocks noGrp="1"/>
          </p:cNvSpPr>
          <p:nvPr>
            <p:ph idx="1"/>
          </p:nvPr>
        </p:nvSpPr>
        <p:spPr>
          <a:xfrm>
            <a:off x="838200" y="914400"/>
            <a:ext cx="10515600" cy="5262563"/>
          </a:xfrm>
        </p:spPr>
        <p:txBody>
          <a:bodyPr>
            <a:normAutofit lnSpcReduction="10000"/>
          </a:bodyPr>
          <a:lstStyle/>
          <a:p>
            <a:pPr marL="0" indent="0" algn="just">
              <a:buNone/>
            </a:pPr>
            <a:r>
              <a:rPr lang="es-MX" dirty="0"/>
              <a:t>8.Gestión de Memoria: El SO administra la memoria RAM disponible, asegurando que las aplicaciones tengan suficiente espacio para ejecutarse. Cuando la memoria se agota, el sistema operativo utiliza una técnica llamada "paginación" para gestionar datos en la memoria virtual y el almacenamiento en disco.</a:t>
            </a:r>
          </a:p>
          <a:p>
            <a:pPr marL="0" indent="0" algn="just">
              <a:buNone/>
            </a:pPr>
            <a:r>
              <a:rPr lang="es-MX" dirty="0"/>
              <a:t>9.Gestión de Dispositivos: El SO controla la comunicación entre los controladores de dispositivos y los componentes de hardware. Al conectar un nuevo dispositivo, el sistema operativo lo identifica y configura para su uso.</a:t>
            </a:r>
          </a:p>
          <a:p>
            <a:pPr marL="0" indent="0" algn="just">
              <a:buNone/>
            </a:pPr>
            <a:r>
              <a:rPr lang="es-MX" dirty="0"/>
              <a:t>10.Actualizaciones y Mantenimiento: El SO ofrece actualizaciones periódicas que pueden incluir parches de seguridad, mejoras de rendimiento y nuevas características. El sistema operativo también incluye herramientas de mantenimiento, como la limpieza de disco y la desfragmentación</a:t>
            </a:r>
          </a:p>
        </p:txBody>
      </p:sp>
    </p:spTree>
    <p:extLst>
      <p:ext uri="{BB962C8B-B14F-4D97-AF65-F5344CB8AC3E}">
        <p14:creationId xmlns:p14="http://schemas.microsoft.com/office/powerpoint/2010/main" val="454177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0E9ED64-4031-4C49-9722-3FF2A31751E0}"/>
              </a:ext>
            </a:extLst>
          </p:cNvPr>
          <p:cNvSpPr>
            <a:spLocks noGrp="1"/>
          </p:cNvSpPr>
          <p:nvPr>
            <p:ph idx="1"/>
          </p:nvPr>
        </p:nvSpPr>
        <p:spPr/>
        <p:txBody>
          <a:bodyPr/>
          <a:lstStyle/>
          <a:p>
            <a:pPr algn="just"/>
            <a:r>
              <a:rPr lang="es-MX" dirty="0"/>
              <a:t>11. Aplicaciones: El SO es compatible con una amplia gama de aplicaciones de software, desde programas de productividad hasta juegos y entretenimiento. Los usuarios pueden instalar y ejecutar aplicaciones en su sistema operativo.</a:t>
            </a:r>
          </a:p>
          <a:p>
            <a:pPr algn="just"/>
            <a:r>
              <a:rPr lang="es-MX" dirty="0"/>
              <a:t> 12. Apagado y Reinicio: Cuando apagas o reinicias la computadora, el sistema operativo coordina el cierre de programas y procesos, guarda los datos y realiza las tareas necesarias para apagar o reiniciar el sistema de manera segura </a:t>
            </a:r>
          </a:p>
          <a:p>
            <a:endParaRPr lang="es-MX" dirty="0"/>
          </a:p>
        </p:txBody>
      </p:sp>
    </p:spTree>
    <p:extLst>
      <p:ext uri="{BB962C8B-B14F-4D97-AF65-F5344CB8AC3E}">
        <p14:creationId xmlns:p14="http://schemas.microsoft.com/office/powerpoint/2010/main" val="291228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B82F0EA3-BAB5-044F-803A-E5CE73A39D8D}"/>
              </a:ext>
            </a:extLst>
          </p:cNvPr>
          <p:cNvGraphicFramePr/>
          <p:nvPr>
            <p:extLst>
              <p:ext uri="{D42A27DB-BD31-4B8C-83A1-F6EECF244321}">
                <p14:modId xmlns:p14="http://schemas.microsoft.com/office/powerpoint/2010/main" val="2871958414"/>
              </p:ext>
            </p:extLst>
          </p:nvPr>
        </p:nvGraphicFramePr>
        <p:xfrm>
          <a:off x="838200" y="104023"/>
          <a:ext cx="10515600" cy="10893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Marcador de contenido 1">
            <a:extLst>
              <a:ext uri="{FF2B5EF4-FFF2-40B4-BE49-F238E27FC236}">
                <a16:creationId xmlns:a16="http://schemas.microsoft.com/office/drawing/2014/main" id="{22166F95-B260-F44D-BE64-9F859810BF72}"/>
              </a:ext>
            </a:extLst>
          </p:cNvPr>
          <p:cNvGraphicFramePr>
            <a:graphicFrameLocks noGrp="1"/>
          </p:cNvGraphicFramePr>
          <p:nvPr>
            <p:ph idx="1"/>
            <p:extLst>
              <p:ext uri="{D42A27DB-BD31-4B8C-83A1-F6EECF244321}">
                <p14:modId xmlns:p14="http://schemas.microsoft.com/office/powerpoint/2010/main" val="3182017091"/>
              </p:ext>
            </p:extLst>
          </p:nvPr>
        </p:nvGraphicFramePr>
        <p:xfrm>
          <a:off x="542771" y="1428681"/>
          <a:ext cx="11453247" cy="52736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875292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273DD8EE-B309-D24D-9DB7-F0DFE5F5A22E}"/>
              </a:ext>
            </a:extLst>
          </p:cNvPr>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Marcador de contenido 2">
            <a:extLst>
              <a:ext uri="{FF2B5EF4-FFF2-40B4-BE49-F238E27FC236}">
                <a16:creationId xmlns:a16="http://schemas.microsoft.com/office/drawing/2014/main" id="{BB64C1D9-BC95-9645-84EA-E18E198BF639}"/>
              </a:ext>
            </a:extLst>
          </p:cNvPr>
          <p:cNvSpPr>
            <a:spLocks noGrp="1"/>
          </p:cNvSpPr>
          <p:nvPr>
            <p:ph idx="1"/>
          </p:nvPr>
        </p:nvSpPr>
        <p:spPr/>
        <p:txBody>
          <a:bodyPr>
            <a:normAutofit fontScale="70000" lnSpcReduction="20000"/>
          </a:bodyPr>
          <a:lstStyle/>
          <a:p>
            <a:pPr algn="just"/>
            <a:r>
              <a:rPr lang="es-ES" dirty="0"/>
              <a:t>La arquitectura del hardware se refiere a la forma en que se organizan y conectan los componentes físicos de un computador. Define cómo interactúan entre sí y cómo funcionan como un sistema completo. </a:t>
            </a:r>
          </a:p>
          <a:p>
            <a:pPr algn="just"/>
            <a:r>
              <a:rPr lang="es-ES" dirty="0"/>
              <a:t>La arquitectura del hardware abarca:</a:t>
            </a:r>
          </a:p>
          <a:p>
            <a:pPr lvl="1" algn="just"/>
            <a:r>
              <a:rPr lang="es-ES" b="1" dirty="0"/>
              <a:t>La unidad central de procesamiento (CPU):</a:t>
            </a:r>
            <a:r>
              <a:rPr lang="es-ES" dirty="0"/>
              <a:t> Es el cerebro del computador, que se encarga de ejecutar las instrucciones y realizar los cálculos.</a:t>
            </a:r>
          </a:p>
          <a:p>
            <a:pPr lvl="1" algn="just"/>
            <a:r>
              <a:rPr lang="es-ES" b="1" dirty="0"/>
              <a:t>La memoria principal (RAM):</a:t>
            </a:r>
            <a:r>
              <a:rPr lang="es-ES" dirty="0"/>
              <a:t> Almacena temporalmente los datos y programas que se están utilizando.</a:t>
            </a:r>
          </a:p>
          <a:p>
            <a:pPr lvl="1" algn="just"/>
            <a:r>
              <a:rPr lang="es-ES" b="1" dirty="0"/>
              <a:t>La memoria secundaria:</a:t>
            </a:r>
            <a:r>
              <a:rPr lang="es-ES" dirty="0"/>
              <a:t> Almacena datos de forma permanente, como el disco duro o una unidad de estado sólido (SSD).</a:t>
            </a:r>
          </a:p>
          <a:p>
            <a:pPr lvl="1" algn="just"/>
            <a:r>
              <a:rPr lang="es-ES" b="1" dirty="0"/>
              <a:t>Los buses:</a:t>
            </a:r>
            <a:r>
              <a:rPr lang="es-ES" dirty="0"/>
              <a:t> Son canales de comunicación que permiten la transferencia de datos entre los diferentes componentes.</a:t>
            </a:r>
          </a:p>
          <a:p>
            <a:pPr lvl="1" algn="just"/>
            <a:r>
              <a:rPr lang="es-ES" b="1" dirty="0"/>
              <a:t>Los dispositivos de entrada y salida (E/S):</a:t>
            </a:r>
            <a:r>
              <a:rPr lang="es-ES" dirty="0"/>
              <a:t> Permiten al usuario interactuar con el computador, como el teclado, el ratón, la pantalla, la impresora, etc.</a:t>
            </a:r>
          </a:p>
          <a:p>
            <a:pPr algn="just"/>
            <a:r>
              <a:rPr lang="es-ES" dirty="0"/>
              <a:t>Existen diferentes tipos de arquitecturas de hardware, cada una con sus propias ventajas y desventajas. Las arquitecturas más comunes son: Arquitectura Von Neumann,  Arquitectura Harvard, Arquitectura RISC (</a:t>
            </a:r>
            <a:r>
              <a:rPr lang="es-ES" dirty="0" err="1"/>
              <a:t>Reduced</a:t>
            </a:r>
            <a:r>
              <a:rPr lang="es-ES" dirty="0"/>
              <a:t> </a:t>
            </a:r>
            <a:r>
              <a:rPr lang="es-ES" dirty="0" err="1"/>
              <a:t>Instruction</a:t>
            </a:r>
            <a:r>
              <a:rPr lang="es-ES" dirty="0"/>
              <a:t> Set Computing, Arquitectura CISC.</a:t>
            </a:r>
          </a:p>
        </p:txBody>
      </p:sp>
    </p:spTree>
    <p:extLst>
      <p:ext uri="{BB962C8B-B14F-4D97-AF65-F5344CB8AC3E}">
        <p14:creationId xmlns:p14="http://schemas.microsoft.com/office/powerpoint/2010/main" val="469228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a:extLst>
              <a:ext uri="{FF2B5EF4-FFF2-40B4-BE49-F238E27FC236}">
                <a16:creationId xmlns:a16="http://schemas.microsoft.com/office/drawing/2014/main" id="{10EC1A0D-72BA-1A4B-AA2D-89592B84183B}"/>
              </a:ext>
            </a:extLst>
          </p:cNvPr>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Marcador de contenido 2">
            <a:extLst>
              <a:ext uri="{FF2B5EF4-FFF2-40B4-BE49-F238E27FC236}">
                <a16:creationId xmlns:a16="http://schemas.microsoft.com/office/drawing/2014/main" id="{F94F9CE6-1D68-5C43-8172-6A1D50021CFF}"/>
              </a:ext>
            </a:extLst>
          </p:cNvPr>
          <p:cNvSpPr>
            <a:spLocks noGrp="1"/>
          </p:cNvSpPr>
          <p:nvPr>
            <p:ph idx="1"/>
          </p:nvPr>
        </p:nvSpPr>
        <p:spPr>
          <a:xfrm>
            <a:off x="838200" y="1825625"/>
            <a:ext cx="10515600" cy="4351338"/>
          </a:xfrm>
        </p:spPr>
        <p:txBody>
          <a:bodyPr>
            <a:normAutofit/>
          </a:bodyPr>
          <a:lstStyle/>
          <a:p>
            <a:pPr algn="just"/>
            <a:r>
              <a:rPr lang="es-ES" dirty="0"/>
              <a:t>El hardware se puede clasificar en diferentes categorías según su función, o su ubicación. Algunos componentes del hardware pueden clasificarse en más de una categoría. </a:t>
            </a:r>
          </a:p>
          <a:p>
            <a:pPr algn="just"/>
            <a:r>
              <a:rPr lang="es-ES" dirty="0"/>
              <a:t>Por ejemplo, una tarjeta de sonido se puede considerar como hardware de expansión o como hardware de E/S.</a:t>
            </a:r>
          </a:p>
        </p:txBody>
      </p:sp>
    </p:spTree>
    <p:extLst>
      <p:ext uri="{BB962C8B-B14F-4D97-AF65-F5344CB8AC3E}">
        <p14:creationId xmlns:p14="http://schemas.microsoft.com/office/powerpoint/2010/main" val="2632591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396DB0E0-671E-FE49-AC66-A1F869F15EE0}"/>
              </a:ext>
            </a:extLst>
          </p:cNvPr>
          <p:cNvGraphicFramePr/>
          <p:nvPr>
            <p:extLst>
              <p:ext uri="{D42A27DB-BD31-4B8C-83A1-F6EECF244321}">
                <p14:modId xmlns:p14="http://schemas.microsoft.com/office/powerpoint/2010/main" val="3804196237"/>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Marcador de contenido 2">
            <a:extLst>
              <a:ext uri="{FF2B5EF4-FFF2-40B4-BE49-F238E27FC236}">
                <a16:creationId xmlns:a16="http://schemas.microsoft.com/office/drawing/2014/main" id="{0E162760-4288-6C48-BB68-964F4AA5EC92}"/>
              </a:ext>
            </a:extLst>
          </p:cNvPr>
          <p:cNvSpPr>
            <a:spLocks noGrp="1"/>
          </p:cNvSpPr>
          <p:nvPr>
            <p:ph idx="1"/>
          </p:nvPr>
        </p:nvSpPr>
        <p:spPr/>
        <p:txBody>
          <a:bodyPr>
            <a:normAutofit fontScale="70000" lnSpcReduction="20000"/>
          </a:bodyPr>
          <a:lstStyle/>
          <a:p>
            <a:pPr algn="just"/>
            <a:r>
              <a:rPr lang="es-ES" sz="3100" dirty="0"/>
              <a:t>Un sistema de información (SI) es un conjunto de componentes interrelacionados que trabajan juntos para recolectar, procesar, almacenar y distribuir información para apoyar la toma de decisiones y el control en una organización.</a:t>
            </a:r>
          </a:p>
          <a:p>
            <a:pPr algn="just"/>
            <a:endParaRPr lang="es-ES" sz="3100" dirty="0"/>
          </a:p>
          <a:p>
            <a:pPr marL="0" indent="0" algn="just">
              <a:buNone/>
            </a:pPr>
            <a:r>
              <a:rPr lang="es-ES" sz="3100" dirty="0"/>
              <a:t>Componentes de un SI:</a:t>
            </a:r>
          </a:p>
          <a:p>
            <a:pPr algn="just"/>
            <a:r>
              <a:rPr lang="es-ES" sz="3100" dirty="0"/>
              <a:t>Hardware: Los componentes físicos del sistema, como la computadora, el disco duro, la impresora, etc.</a:t>
            </a:r>
          </a:p>
          <a:p>
            <a:pPr algn="just"/>
            <a:r>
              <a:rPr lang="es-ES" sz="3100" dirty="0"/>
              <a:t>Software: Los programas que se ejecutan en el hardware, como el sistema operativo, las aplicaciones y las bases de datos.</a:t>
            </a:r>
          </a:p>
          <a:p>
            <a:pPr algn="just"/>
            <a:r>
              <a:rPr lang="es-ES" sz="3100" dirty="0"/>
              <a:t>Datos: La información que se procesa en el sistema.</a:t>
            </a:r>
          </a:p>
          <a:p>
            <a:pPr algn="just"/>
            <a:r>
              <a:rPr lang="es-ES" sz="3100" dirty="0"/>
              <a:t>Personas: Los usuarios del sistema, como los empleados, los clientes y los proveedores.</a:t>
            </a:r>
          </a:p>
          <a:p>
            <a:pPr algn="just"/>
            <a:r>
              <a:rPr lang="es-ES" sz="3100" dirty="0"/>
              <a:t>Procesos: Los procedimientos que se utilizan para convertir los datos en información útil.</a:t>
            </a:r>
          </a:p>
        </p:txBody>
      </p:sp>
    </p:spTree>
    <p:extLst>
      <p:ext uri="{BB962C8B-B14F-4D97-AF65-F5344CB8AC3E}">
        <p14:creationId xmlns:p14="http://schemas.microsoft.com/office/powerpoint/2010/main" val="1303332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B82F0EA3-BAB5-044F-803A-E5CE73A39D8D}"/>
              </a:ext>
            </a:extLst>
          </p:cNvPr>
          <p:cNvGraphicFramePr/>
          <p:nvPr>
            <p:extLst>
              <p:ext uri="{D42A27DB-BD31-4B8C-83A1-F6EECF244321}">
                <p14:modId xmlns:p14="http://schemas.microsoft.com/office/powerpoint/2010/main" val="3124031111"/>
              </p:ext>
            </p:extLst>
          </p:nvPr>
        </p:nvGraphicFramePr>
        <p:xfrm>
          <a:off x="838200" y="104023"/>
          <a:ext cx="10515600" cy="10893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Marcador de contenido 1">
            <a:extLst>
              <a:ext uri="{FF2B5EF4-FFF2-40B4-BE49-F238E27FC236}">
                <a16:creationId xmlns:a16="http://schemas.microsoft.com/office/drawing/2014/main" id="{22166F95-B260-F44D-BE64-9F859810BF72}"/>
              </a:ext>
            </a:extLst>
          </p:cNvPr>
          <p:cNvGraphicFramePr>
            <a:graphicFrameLocks noGrp="1"/>
          </p:cNvGraphicFramePr>
          <p:nvPr>
            <p:ph idx="1"/>
            <p:extLst>
              <p:ext uri="{D42A27DB-BD31-4B8C-83A1-F6EECF244321}">
                <p14:modId xmlns:p14="http://schemas.microsoft.com/office/powerpoint/2010/main" val="3135248265"/>
              </p:ext>
            </p:extLst>
          </p:nvPr>
        </p:nvGraphicFramePr>
        <p:xfrm>
          <a:off x="542771" y="1428681"/>
          <a:ext cx="11453247" cy="52736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04942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B82F0EA3-BAB5-044F-803A-E5CE73A39D8D}"/>
              </a:ext>
            </a:extLst>
          </p:cNvPr>
          <p:cNvGraphicFramePr/>
          <p:nvPr>
            <p:extLst>
              <p:ext uri="{D42A27DB-BD31-4B8C-83A1-F6EECF244321}">
                <p14:modId xmlns:p14="http://schemas.microsoft.com/office/powerpoint/2010/main" val="2614108726"/>
              </p:ext>
            </p:extLst>
          </p:nvPr>
        </p:nvGraphicFramePr>
        <p:xfrm>
          <a:off x="838200" y="104023"/>
          <a:ext cx="10515600" cy="10893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Marcador de contenido 1">
            <a:extLst>
              <a:ext uri="{FF2B5EF4-FFF2-40B4-BE49-F238E27FC236}">
                <a16:creationId xmlns:a16="http://schemas.microsoft.com/office/drawing/2014/main" id="{22166F95-B260-F44D-BE64-9F859810BF72}"/>
              </a:ext>
            </a:extLst>
          </p:cNvPr>
          <p:cNvGraphicFramePr>
            <a:graphicFrameLocks noGrp="1"/>
          </p:cNvGraphicFramePr>
          <p:nvPr>
            <p:ph idx="1"/>
            <p:extLst>
              <p:ext uri="{D42A27DB-BD31-4B8C-83A1-F6EECF244321}">
                <p14:modId xmlns:p14="http://schemas.microsoft.com/office/powerpoint/2010/main" val="4139259234"/>
              </p:ext>
            </p:extLst>
          </p:nvPr>
        </p:nvGraphicFramePr>
        <p:xfrm>
          <a:off x="542771" y="1428681"/>
          <a:ext cx="11453247" cy="52736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99919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B82F0EA3-BAB5-044F-803A-E5CE73A39D8D}"/>
              </a:ext>
            </a:extLst>
          </p:cNvPr>
          <p:cNvGraphicFramePr/>
          <p:nvPr>
            <p:extLst>
              <p:ext uri="{D42A27DB-BD31-4B8C-83A1-F6EECF244321}">
                <p14:modId xmlns:p14="http://schemas.microsoft.com/office/powerpoint/2010/main" val="2017385367"/>
              </p:ext>
            </p:extLst>
          </p:nvPr>
        </p:nvGraphicFramePr>
        <p:xfrm>
          <a:off x="838200" y="104023"/>
          <a:ext cx="10515600" cy="10893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Marcador de contenido 1">
            <a:extLst>
              <a:ext uri="{FF2B5EF4-FFF2-40B4-BE49-F238E27FC236}">
                <a16:creationId xmlns:a16="http://schemas.microsoft.com/office/drawing/2014/main" id="{22166F95-B260-F44D-BE64-9F859810BF72}"/>
              </a:ext>
            </a:extLst>
          </p:cNvPr>
          <p:cNvGraphicFramePr>
            <a:graphicFrameLocks noGrp="1"/>
          </p:cNvGraphicFramePr>
          <p:nvPr>
            <p:ph idx="1"/>
            <p:extLst>
              <p:ext uri="{D42A27DB-BD31-4B8C-83A1-F6EECF244321}">
                <p14:modId xmlns:p14="http://schemas.microsoft.com/office/powerpoint/2010/main" val="2553972784"/>
              </p:ext>
            </p:extLst>
          </p:nvPr>
        </p:nvGraphicFramePr>
        <p:xfrm>
          <a:off x="542771" y="1428681"/>
          <a:ext cx="11453247" cy="52736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827829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B82F0EA3-BAB5-044F-803A-E5CE73A39D8D}"/>
              </a:ext>
            </a:extLst>
          </p:cNvPr>
          <p:cNvGraphicFramePr/>
          <p:nvPr>
            <p:extLst>
              <p:ext uri="{D42A27DB-BD31-4B8C-83A1-F6EECF244321}">
                <p14:modId xmlns:p14="http://schemas.microsoft.com/office/powerpoint/2010/main" val="1137688990"/>
              </p:ext>
            </p:extLst>
          </p:nvPr>
        </p:nvGraphicFramePr>
        <p:xfrm>
          <a:off x="838200" y="104023"/>
          <a:ext cx="10515600" cy="10893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Marcador de contenido 1">
            <a:extLst>
              <a:ext uri="{FF2B5EF4-FFF2-40B4-BE49-F238E27FC236}">
                <a16:creationId xmlns:a16="http://schemas.microsoft.com/office/drawing/2014/main" id="{22166F95-B260-F44D-BE64-9F859810BF72}"/>
              </a:ext>
            </a:extLst>
          </p:cNvPr>
          <p:cNvGraphicFramePr>
            <a:graphicFrameLocks noGrp="1"/>
          </p:cNvGraphicFramePr>
          <p:nvPr>
            <p:ph idx="1"/>
            <p:extLst>
              <p:ext uri="{D42A27DB-BD31-4B8C-83A1-F6EECF244321}">
                <p14:modId xmlns:p14="http://schemas.microsoft.com/office/powerpoint/2010/main" val="233358681"/>
              </p:ext>
            </p:extLst>
          </p:nvPr>
        </p:nvGraphicFramePr>
        <p:xfrm>
          <a:off x="542771" y="1428681"/>
          <a:ext cx="11453247" cy="52736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0223477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6522</TotalTime>
  <Words>2106</Words>
  <Application>Microsoft Macintosh PowerPoint</Application>
  <PresentationFormat>Panorámica</PresentationFormat>
  <Paragraphs>124</Paragraphs>
  <Slides>18</Slides>
  <Notes>15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Clasificación del software de aplicación</vt:lpstr>
      <vt:lpstr>Presentación de PowerPoint</vt:lpstr>
      <vt:lpstr>Presentación de PowerPoint</vt:lpstr>
      <vt:lpstr>SO Bajo licencia y Libre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GRIS CORREA GARCIA</dc:creator>
  <cp:lastModifiedBy>Microsoft Office User</cp:lastModifiedBy>
  <cp:revision>143</cp:revision>
  <cp:lastPrinted>2021-10-03T01:13:45Z</cp:lastPrinted>
  <dcterms:created xsi:type="dcterms:W3CDTF">2019-09-07T18:14:09Z</dcterms:created>
  <dcterms:modified xsi:type="dcterms:W3CDTF">2024-03-18T16:03:01Z</dcterms:modified>
</cp:coreProperties>
</file>