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DE6118-2437-4B30-8E3C-4D2BE6020583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2/21/2025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92785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DE6118-2437-4B30-8E3C-4D2BE6020583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2/21/2025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3964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DE6118-2437-4B30-8E3C-4D2BE6020583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2/21/2025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7551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DE6118-2437-4B30-8E3C-4D2BE6020583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2/21/2025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7020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DE6118-2437-4B30-8E3C-4D2BE6020583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FEDE3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2/21/2025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EFEDE3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EFEDE3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EFEDE3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EFEDE3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228884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DE6118-2437-4B30-8E3C-4D2BE6020583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2/21/2025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8310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DE6118-2437-4B30-8E3C-4D2BE6020583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2/21/2025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342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DE6118-2437-4B30-8E3C-4D2BE6020583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2/21/2025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2740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DE6118-2437-4B30-8E3C-4D2BE6020583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2/21/2025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3636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DE6118-2437-4B30-8E3C-4D2BE6020583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2/21/2025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5548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DE6118-2437-4B30-8E3C-4D2BE6020583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2/21/2025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3402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DE6118-2437-4B30-8E3C-4D2BE6020583}" type="datetimeFigureOut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2/21/2025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E57DC2-970A-4B3E-BB1C-7A09969E49DF}" type="slidenum"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53525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3035"/>
          </a:xfrm>
        </p:spPr>
        <p:txBody>
          <a:bodyPr/>
          <a:lstStyle/>
          <a:p>
            <a:r>
              <a:rPr lang="es-MX" b="1" dirty="0"/>
              <a:t>Contrato de consultoría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1600200"/>
            <a:ext cx="9601200" cy="4235824"/>
          </a:xfrm>
        </p:spPr>
        <p:txBody>
          <a:bodyPr/>
          <a:lstStyle/>
          <a:p>
            <a:pPr marL="609600" indent="-609600" algn="just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MX" dirty="0"/>
              <a:t>Las tres formas principales de concertar un contrato son:</a:t>
            </a:r>
          </a:p>
          <a:p>
            <a:pPr marL="609600" indent="-609600" algn="just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s-MX" dirty="0"/>
          </a:p>
          <a:p>
            <a:pPr marL="609600" indent="-609600" algn="just">
              <a:lnSpc>
                <a:spcPct val="8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es-MX" b="1" dirty="0"/>
              <a:t>El acuerdo verbal.</a:t>
            </a:r>
          </a:p>
          <a:p>
            <a:pPr marL="609600" indent="-609600" algn="just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MX" dirty="0"/>
              <a:t>El cliente otorga un acuerdo verbal después de haber examinado la propuesta escrita del consultor. Generalmente se utiliza mas con clientes viejos que nuevos.</a:t>
            </a:r>
          </a:p>
          <a:p>
            <a:pPr marL="609600" indent="-609600" algn="just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s-MX" dirty="0"/>
          </a:p>
          <a:p>
            <a:pPr marL="609600" indent="-609600" algn="just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MX" b="1" dirty="0"/>
              <a:t>2. Carta de acuerdo</a:t>
            </a:r>
            <a:r>
              <a:rPr lang="es-MX" dirty="0"/>
              <a:t>.</a:t>
            </a:r>
          </a:p>
          <a:p>
            <a:pPr marL="609600" indent="-609600" algn="just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MX" dirty="0"/>
              <a:t>El cliente envía una carta de acuerdo en la que confirma la aceptación de la propuesta, a veces contiene algunas modificaciones o complementos que el consultor debe aceptar también por escrito. </a:t>
            </a:r>
            <a:endParaRPr lang="es-ES" dirty="0"/>
          </a:p>
          <a:p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3246" y="5570031"/>
            <a:ext cx="1018120" cy="114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95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53035"/>
          </a:xfrm>
        </p:spPr>
        <p:txBody>
          <a:bodyPr/>
          <a:lstStyle/>
          <a:p>
            <a:r>
              <a:rPr lang="es-MX" b="1" dirty="0"/>
              <a:t>Contrato de consultoría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71600" y="1600200"/>
            <a:ext cx="9601200" cy="5002306"/>
          </a:xfrm>
        </p:spPr>
        <p:txBody>
          <a:bodyPr/>
          <a:lstStyle/>
          <a:p>
            <a:pPr marL="609600" indent="-609600" algn="just">
              <a:lnSpc>
                <a:spcPct val="80000"/>
              </a:lnSpc>
              <a:spcAft>
                <a:spcPts val="0"/>
              </a:spcAft>
              <a:buNone/>
              <a:defRPr/>
            </a:pPr>
            <a:r>
              <a:rPr lang="es-MX" dirty="0"/>
              <a:t>Las tres formas principales de concertar un contrato son:</a:t>
            </a:r>
          </a:p>
          <a:p>
            <a:pPr marL="609600" indent="-609600" algn="just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s-MX" dirty="0" smtClean="0"/>
          </a:p>
          <a:p>
            <a:pPr algn="just">
              <a:buNone/>
            </a:pPr>
            <a:r>
              <a:rPr lang="es-MX" b="1" dirty="0"/>
              <a:t>3.Contrato escrito</a:t>
            </a:r>
            <a:r>
              <a:rPr lang="es-MX" b="1" dirty="0" smtClean="0"/>
              <a:t>.</a:t>
            </a:r>
          </a:p>
          <a:p>
            <a:pPr algn="just">
              <a:buNone/>
            </a:pPr>
            <a:endParaRPr lang="es-MX" b="1" dirty="0"/>
          </a:p>
          <a:p>
            <a:pPr algn="just">
              <a:buNone/>
            </a:pPr>
            <a:r>
              <a:rPr lang="es-MX" dirty="0"/>
              <a:t>Es el mas utilizado en la actualidad, el cual es debidamente firmado por las partes las cuales se obligan en virtud del mismo.</a:t>
            </a:r>
          </a:p>
          <a:p>
            <a:pPr algn="just">
              <a:buNone/>
            </a:pPr>
            <a:r>
              <a:rPr lang="es-MX" dirty="0"/>
              <a:t>Una oficina de consultoría debe contar con un modelo de contrato que se puede utilizar con clientes que no cuenten con uno propio.</a:t>
            </a:r>
          </a:p>
          <a:p>
            <a:pPr marL="609600" indent="-609600" algn="just">
              <a:lnSpc>
                <a:spcPct val="80000"/>
              </a:lnSpc>
              <a:spcAft>
                <a:spcPts val="0"/>
              </a:spcAft>
              <a:buNone/>
              <a:defRPr/>
            </a:pPr>
            <a:endParaRPr lang="es-MX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3246" y="5570031"/>
            <a:ext cx="1018120" cy="114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254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 rot="16200000">
            <a:off x="101600" y="2643188"/>
            <a:ext cx="475615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sz="4000" dirty="0" smtClean="0"/>
              <a:t>Ejemplo contrato</a:t>
            </a:r>
            <a:br>
              <a:rPr lang="es-MX" sz="4000" dirty="0" smtClean="0"/>
            </a:br>
            <a:endParaRPr lang="es-ES" sz="4000" dirty="0" smtClean="0"/>
          </a:p>
        </p:txBody>
      </p:sp>
      <p:pic>
        <p:nvPicPr>
          <p:cNvPr id="6" name="Picture 7" descr="1551_MACHOTECTOPRESTACIONDESERVICI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4782" y="-40003"/>
            <a:ext cx="6207405" cy="68980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609416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149</Words>
  <Application>Microsoft Office PowerPoint</Application>
  <PresentationFormat>Panorámica</PresentationFormat>
  <Paragraphs>16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5" baseType="lpstr">
      <vt:lpstr>Franklin Gothic Book</vt:lpstr>
      <vt:lpstr>Crop</vt:lpstr>
      <vt:lpstr>Contrato de consultoría</vt:lpstr>
      <vt:lpstr>Contrato de consultoría</vt:lpstr>
      <vt:lpstr>Ejemplo contrato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Contrato de consultoría</dc:title>
  <dc:creator>GABY</dc:creator>
  <cp:lastModifiedBy>GABRIELA RODRIGUEZ CABALLERO</cp:lastModifiedBy>
  <cp:revision>1</cp:revision>
  <dcterms:created xsi:type="dcterms:W3CDTF">2024-02-17T18:37:00Z</dcterms:created>
  <dcterms:modified xsi:type="dcterms:W3CDTF">2025-02-22T02:26:55Z</dcterms:modified>
</cp:coreProperties>
</file>