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0"/>
    <p:restoredTop sz="9460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32770" name="Group 2"/>
          <p:cNvGrpSpPr>
            <a:grpSpLocks/>
          </p:cNvGrpSpPr>
          <p:nvPr/>
        </p:nvGrpSpPr>
        <p:grpSpPr bwMode="auto">
          <a:xfrm>
            <a:off x="0" y="1447800"/>
            <a:ext cx="9156700" cy="757238"/>
            <a:chOff x="0" y="0"/>
            <a:chExt cx="5768" cy="477"/>
          </a:xfrm>
        </p:grpSpPr>
        <p:sp>
          <p:nvSpPr>
            <p:cNvPr id="32771" name="Freeform 3"/>
            <p:cNvSpPr>
              <a:spLocks/>
            </p:cNvSpPr>
            <p:nvPr/>
          </p:nvSpPr>
          <p:spPr bwMode="auto">
            <a:xfrm>
              <a:off x="5" y="0"/>
              <a:ext cx="5763" cy="477"/>
            </a:xfrm>
            <a:custGeom>
              <a:avLst/>
              <a:gdLst>
                <a:gd name="T0" fmla="*/ 0 w 5763"/>
                <a:gd name="T1" fmla="*/ 450 h 477"/>
                <a:gd name="T2" fmla="*/ 3 w 5763"/>
                <a:gd name="T3" fmla="*/ 0 h 477"/>
                <a:gd name="T4" fmla="*/ 5763 w 5763"/>
                <a:gd name="T5" fmla="*/ 0 h 477"/>
                <a:gd name="T6" fmla="*/ 5763 w 5763"/>
                <a:gd name="T7" fmla="*/ 465 h 477"/>
                <a:gd name="T8" fmla="*/ 4821 w 5763"/>
                <a:gd name="T9" fmla="*/ 477 h 477"/>
                <a:gd name="T10" fmla="*/ 4326 w 5763"/>
                <a:gd name="T11" fmla="*/ 447 h 477"/>
                <a:gd name="T12" fmla="*/ 3783 w 5763"/>
                <a:gd name="T13" fmla="*/ 465 h 477"/>
                <a:gd name="T14" fmla="*/ 3417 w 5763"/>
                <a:gd name="T15" fmla="*/ 456 h 477"/>
                <a:gd name="T16" fmla="*/ 2973 w 5763"/>
                <a:gd name="T17" fmla="*/ 459 h 477"/>
                <a:gd name="T18" fmla="*/ 2451 w 5763"/>
                <a:gd name="T19" fmla="*/ 453 h 477"/>
                <a:gd name="T20" fmla="*/ 2289 w 5763"/>
                <a:gd name="T21" fmla="*/ 441 h 477"/>
                <a:gd name="T22" fmla="*/ 2010 w 5763"/>
                <a:gd name="T23" fmla="*/ 453 h 477"/>
                <a:gd name="T24" fmla="*/ 1827 w 5763"/>
                <a:gd name="T25" fmla="*/ 450 h 477"/>
                <a:gd name="T26" fmla="*/ 1215 w 5763"/>
                <a:gd name="T27" fmla="*/ 465 h 477"/>
                <a:gd name="T28" fmla="*/ 660 w 5763"/>
                <a:gd name="T29" fmla="*/ 456 h 477"/>
                <a:gd name="T30" fmla="*/ 0 w 5763"/>
                <a:gd name="T31" fmla="*/ 450 h 4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763" h="477">
                  <a:moveTo>
                    <a:pt x="0" y="450"/>
                  </a:moveTo>
                  <a:lnTo>
                    <a:pt x="3" y="0"/>
                  </a:lnTo>
                  <a:lnTo>
                    <a:pt x="5763" y="0"/>
                  </a:lnTo>
                  <a:lnTo>
                    <a:pt x="5763" y="465"/>
                  </a:lnTo>
                  <a:lnTo>
                    <a:pt x="4821" y="477"/>
                  </a:lnTo>
                  <a:lnTo>
                    <a:pt x="4326" y="447"/>
                  </a:lnTo>
                  <a:lnTo>
                    <a:pt x="3783" y="465"/>
                  </a:lnTo>
                  <a:lnTo>
                    <a:pt x="3417" y="456"/>
                  </a:lnTo>
                  <a:lnTo>
                    <a:pt x="2973" y="459"/>
                  </a:lnTo>
                  <a:lnTo>
                    <a:pt x="2451" y="453"/>
                  </a:lnTo>
                  <a:lnTo>
                    <a:pt x="2289" y="441"/>
                  </a:lnTo>
                  <a:lnTo>
                    <a:pt x="2010" y="453"/>
                  </a:lnTo>
                  <a:lnTo>
                    <a:pt x="1827" y="450"/>
                  </a:lnTo>
                  <a:lnTo>
                    <a:pt x="1215" y="465"/>
                  </a:lnTo>
                  <a:lnTo>
                    <a:pt x="660" y="456"/>
                  </a:lnTo>
                  <a:lnTo>
                    <a:pt x="0" y="450"/>
                  </a:lnTo>
                  <a:close/>
                </a:path>
              </a:pathLst>
            </a:custGeom>
            <a:solidFill>
              <a:schemeClr val="accent2">
                <a:alpha val="50000"/>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32772" name="Freeform 4"/>
            <p:cNvSpPr>
              <a:spLocks/>
            </p:cNvSpPr>
            <p:nvPr/>
          </p:nvSpPr>
          <p:spPr bwMode="auto">
            <a:xfrm>
              <a:off x="0" y="98"/>
              <a:ext cx="256" cy="253"/>
            </a:xfrm>
            <a:custGeom>
              <a:avLst/>
              <a:gdLst>
                <a:gd name="T0" fmla="*/ 8 w 256"/>
                <a:gd name="T1" fmla="*/ 190 h 253"/>
                <a:gd name="T2" fmla="*/ 71 w 256"/>
                <a:gd name="T3" fmla="*/ 115 h 253"/>
                <a:gd name="T4" fmla="*/ 203 w 256"/>
                <a:gd name="T5" fmla="*/ 16 h 253"/>
                <a:gd name="T6" fmla="*/ 251 w 256"/>
                <a:gd name="T7" fmla="*/ 19 h 253"/>
                <a:gd name="T8" fmla="*/ 236 w 256"/>
                <a:gd name="T9" fmla="*/ 46 h 253"/>
                <a:gd name="T10" fmla="*/ 176 w 256"/>
                <a:gd name="T11" fmla="*/ 82 h 253"/>
                <a:gd name="T12" fmla="*/ 92 w 256"/>
                <a:gd name="T13" fmla="*/ 154 h 253"/>
                <a:gd name="T14" fmla="*/ 23 w 256"/>
                <a:gd name="T15" fmla="*/ 247 h 253"/>
                <a:gd name="T16" fmla="*/ 8 w 256"/>
                <a:gd name="T17" fmla="*/ 190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6" h="253">
                  <a:moveTo>
                    <a:pt x="8" y="190"/>
                  </a:moveTo>
                  <a:cubicBezTo>
                    <a:pt x="16" y="168"/>
                    <a:pt x="38" y="144"/>
                    <a:pt x="71" y="115"/>
                  </a:cubicBezTo>
                  <a:cubicBezTo>
                    <a:pt x="104" y="86"/>
                    <a:pt x="173" y="32"/>
                    <a:pt x="203" y="16"/>
                  </a:cubicBezTo>
                  <a:cubicBezTo>
                    <a:pt x="233" y="0"/>
                    <a:pt x="246" y="14"/>
                    <a:pt x="251" y="19"/>
                  </a:cubicBezTo>
                  <a:cubicBezTo>
                    <a:pt x="256" y="24"/>
                    <a:pt x="249" y="35"/>
                    <a:pt x="236" y="46"/>
                  </a:cubicBezTo>
                  <a:cubicBezTo>
                    <a:pt x="223" y="57"/>
                    <a:pt x="200" y="64"/>
                    <a:pt x="176" y="82"/>
                  </a:cubicBezTo>
                  <a:cubicBezTo>
                    <a:pt x="152" y="100"/>
                    <a:pt x="118" y="126"/>
                    <a:pt x="92" y="154"/>
                  </a:cubicBezTo>
                  <a:cubicBezTo>
                    <a:pt x="66" y="182"/>
                    <a:pt x="36" y="241"/>
                    <a:pt x="23" y="247"/>
                  </a:cubicBezTo>
                  <a:cubicBezTo>
                    <a:pt x="10" y="253"/>
                    <a:pt x="0" y="212"/>
                    <a:pt x="8" y="190"/>
                  </a:cubicBezTo>
                  <a:close/>
                </a:path>
              </a:pathLst>
            </a:custGeom>
            <a:gradFill rotWithShape="0">
              <a:gsLst>
                <a:gs pos="0">
                  <a:schemeClr val="accent2"/>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32773" name="Freeform 5"/>
            <p:cNvSpPr>
              <a:spLocks/>
            </p:cNvSpPr>
            <p:nvPr/>
          </p:nvSpPr>
          <p:spPr bwMode="auto">
            <a:xfrm>
              <a:off x="56" y="0"/>
              <a:ext cx="708" cy="459"/>
            </a:xfrm>
            <a:custGeom>
              <a:avLst/>
              <a:gdLst>
                <a:gd name="T0" fmla="*/ 0 w 708"/>
                <a:gd name="T1" fmla="*/ 432 h 459"/>
                <a:gd name="T2" fmla="*/ 0 w 708"/>
                <a:gd name="T3" fmla="*/ 453 h 459"/>
                <a:gd name="T4" fmla="*/ 72 w 708"/>
                <a:gd name="T5" fmla="*/ 324 h 459"/>
                <a:gd name="T6" fmla="*/ 198 w 708"/>
                <a:gd name="T7" fmla="*/ 201 h 459"/>
                <a:gd name="T8" fmla="*/ 366 w 708"/>
                <a:gd name="T9" fmla="*/ 102 h 459"/>
                <a:gd name="T10" fmla="*/ 531 w 708"/>
                <a:gd name="T11" fmla="*/ 36 h 459"/>
                <a:gd name="T12" fmla="*/ 609 w 708"/>
                <a:gd name="T13" fmla="*/ 0 h 459"/>
                <a:gd name="T14" fmla="*/ 708 w 708"/>
                <a:gd name="T15" fmla="*/ 3 h 459"/>
                <a:gd name="T16" fmla="*/ 591 w 708"/>
                <a:gd name="T17" fmla="*/ 66 h 459"/>
                <a:gd name="T18" fmla="*/ 417 w 708"/>
                <a:gd name="T19" fmla="*/ 126 h 459"/>
                <a:gd name="T20" fmla="*/ 237 w 708"/>
                <a:gd name="T21" fmla="*/ 231 h 459"/>
                <a:gd name="T22" fmla="*/ 117 w 708"/>
                <a:gd name="T23" fmla="*/ 345 h 459"/>
                <a:gd name="T24" fmla="*/ 51 w 708"/>
                <a:gd name="T25" fmla="*/ 459 h 459"/>
                <a:gd name="T26" fmla="*/ 0 w 708"/>
                <a:gd name="T27" fmla="*/ 453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08" h="459">
                  <a:moveTo>
                    <a:pt x="0" y="432"/>
                  </a:moveTo>
                  <a:lnTo>
                    <a:pt x="0" y="453"/>
                  </a:lnTo>
                  <a:cubicBezTo>
                    <a:pt x="12" y="435"/>
                    <a:pt x="39" y="366"/>
                    <a:pt x="72" y="324"/>
                  </a:cubicBezTo>
                  <a:cubicBezTo>
                    <a:pt x="105" y="282"/>
                    <a:pt x="149" y="238"/>
                    <a:pt x="198" y="201"/>
                  </a:cubicBezTo>
                  <a:cubicBezTo>
                    <a:pt x="247" y="164"/>
                    <a:pt x="311" y="129"/>
                    <a:pt x="366" y="102"/>
                  </a:cubicBezTo>
                  <a:cubicBezTo>
                    <a:pt x="421" y="75"/>
                    <a:pt x="490" y="53"/>
                    <a:pt x="531" y="36"/>
                  </a:cubicBezTo>
                  <a:cubicBezTo>
                    <a:pt x="572" y="19"/>
                    <a:pt x="580" y="5"/>
                    <a:pt x="609" y="0"/>
                  </a:cubicBezTo>
                  <a:lnTo>
                    <a:pt x="708" y="3"/>
                  </a:lnTo>
                  <a:cubicBezTo>
                    <a:pt x="705" y="14"/>
                    <a:pt x="640" y="45"/>
                    <a:pt x="591" y="66"/>
                  </a:cubicBezTo>
                  <a:cubicBezTo>
                    <a:pt x="542" y="87"/>
                    <a:pt x="476" y="98"/>
                    <a:pt x="417" y="126"/>
                  </a:cubicBezTo>
                  <a:cubicBezTo>
                    <a:pt x="358" y="154"/>
                    <a:pt x="287" y="195"/>
                    <a:pt x="237" y="231"/>
                  </a:cubicBezTo>
                  <a:cubicBezTo>
                    <a:pt x="187" y="267"/>
                    <a:pt x="148" y="307"/>
                    <a:pt x="117" y="345"/>
                  </a:cubicBezTo>
                  <a:cubicBezTo>
                    <a:pt x="86" y="383"/>
                    <a:pt x="70" y="441"/>
                    <a:pt x="51" y="459"/>
                  </a:cubicBezTo>
                  <a:lnTo>
                    <a:pt x="0" y="453"/>
                  </a:lnTo>
                </a:path>
              </a:pathLst>
            </a:custGeom>
            <a:gradFill rotWithShape="0">
              <a:gsLst>
                <a:gs pos="0">
                  <a:schemeClr val="bg2"/>
                </a:gs>
                <a:gs pos="50000">
                  <a:schemeClr val="accent2"/>
                </a:gs>
                <a:gs pos="100000">
                  <a:schemeClr val="bg2"/>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32774" name="Freeform 6"/>
            <p:cNvSpPr>
              <a:spLocks/>
            </p:cNvSpPr>
            <p:nvPr/>
          </p:nvSpPr>
          <p:spPr bwMode="auto">
            <a:xfrm>
              <a:off x="131" y="269"/>
              <a:ext cx="251" cy="194"/>
            </a:xfrm>
            <a:custGeom>
              <a:avLst/>
              <a:gdLst>
                <a:gd name="T0" fmla="*/ 21 w 251"/>
                <a:gd name="T1" fmla="*/ 163 h 194"/>
                <a:gd name="T2" fmla="*/ 9 w 251"/>
                <a:gd name="T3" fmla="*/ 184 h 194"/>
                <a:gd name="T4" fmla="*/ 75 w 251"/>
                <a:gd name="T5" fmla="*/ 103 h 194"/>
                <a:gd name="T6" fmla="*/ 165 w 251"/>
                <a:gd name="T7" fmla="*/ 28 h 194"/>
                <a:gd name="T8" fmla="*/ 207 w 251"/>
                <a:gd name="T9" fmla="*/ 7 h 194"/>
                <a:gd name="T10" fmla="*/ 246 w 251"/>
                <a:gd name="T11" fmla="*/ 4 h 194"/>
                <a:gd name="T12" fmla="*/ 237 w 251"/>
                <a:gd name="T13" fmla="*/ 34 h 194"/>
                <a:gd name="T14" fmla="*/ 183 w 251"/>
                <a:gd name="T15" fmla="*/ 61 h 194"/>
                <a:gd name="T16" fmla="*/ 108 w 251"/>
                <a:gd name="T17" fmla="*/ 124 h 194"/>
                <a:gd name="T18" fmla="*/ 54 w 251"/>
                <a:gd name="T19" fmla="*/ 190 h 194"/>
                <a:gd name="T20" fmla="*/ 6 w 251"/>
                <a:gd name="T21" fmla="*/ 184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51" h="194">
                  <a:moveTo>
                    <a:pt x="21" y="163"/>
                  </a:moveTo>
                  <a:cubicBezTo>
                    <a:pt x="10" y="178"/>
                    <a:pt x="0" y="194"/>
                    <a:pt x="9" y="184"/>
                  </a:cubicBezTo>
                  <a:cubicBezTo>
                    <a:pt x="18" y="174"/>
                    <a:pt x="49" y="129"/>
                    <a:pt x="75" y="103"/>
                  </a:cubicBezTo>
                  <a:cubicBezTo>
                    <a:pt x="101" y="77"/>
                    <a:pt x="143" y="44"/>
                    <a:pt x="165" y="28"/>
                  </a:cubicBezTo>
                  <a:cubicBezTo>
                    <a:pt x="187" y="12"/>
                    <a:pt x="194" y="11"/>
                    <a:pt x="207" y="7"/>
                  </a:cubicBezTo>
                  <a:cubicBezTo>
                    <a:pt x="220" y="3"/>
                    <a:pt x="241" y="0"/>
                    <a:pt x="246" y="4"/>
                  </a:cubicBezTo>
                  <a:cubicBezTo>
                    <a:pt x="251" y="8"/>
                    <a:pt x="247" y="25"/>
                    <a:pt x="237" y="34"/>
                  </a:cubicBezTo>
                  <a:cubicBezTo>
                    <a:pt x="227" y="43"/>
                    <a:pt x="204" y="46"/>
                    <a:pt x="183" y="61"/>
                  </a:cubicBezTo>
                  <a:cubicBezTo>
                    <a:pt x="162" y="76"/>
                    <a:pt x="129" y="103"/>
                    <a:pt x="108" y="124"/>
                  </a:cubicBezTo>
                  <a:cubicBezTo>
                    <a:pt x="87" y="145"/>
                    <a:pt x="71" y="180"/>
                    <a:pt x="54" y="190"/>
                  </a:cubicBezTo>
                  <a:lnTo>
                    <a:pt x="6" y="184"/>
                  </a:lnTo>
                </a:path>
              </a:pathLst>
            </a:custGeom>
            <a:gradFill rotWithShape="0">
              <a:gsLst>
                <a:gs pos="0">
                  <a:schemeClr val="accent2"/>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32775" name="Freeform 7"/>
            <p:cNvSpPr>
              <a:spLocks/>
            </p:cNvSpPr>
            <p:nvPr/>
          </p:nvSpPr>
          <p:spPr bwMode="auto">
            <a:xfrm>
              <a:off x="341" y="0"/>
              <a:ext cx="159" cy="72"/>
            </a:xfrm>
            <a:custGeom>
              <a:avLst/>
              <a:gdLst>
                <a:gd name="T0" fmla="*/ 99 w 159"/>
                <a:gd name="T1" fmla="*/ 0 h 72"/>
                <a:gd name="T2" fmla="*/ 15 w 159"/>
                <a:gd name="T3" fmla="*/ 36 h 72"/>
                <a:gd name="T4" fmla="*/ 6 w 159"/>
                <a:gd name="T5" fmla="*/ 60 h 72"/>
                <a:gd name="T6" fmla="*/ 36 w 159"/>
                <a:gd name="T7" fmla="*/ 69 h 72"/>
                <a:gd name="T8" fmla="*/ 87 w 159"/>
                <a:gd name="T9" fmla="*/ 42 h 72"/>
                <a:gd name="T10" fmla="*/ 159 w 159"/>
                <a:gd name="T11" fmla="*/ 0 h 72"/>
                <a:gd name="T12" fmla="*/ 99 w 159"/>
                <a:gd name="T13" fmla="*/ 0 h 72"/>
              </a:gdLst>
              <a:ahLst/>
              <a:cxnLst>
                <a:cxn ang="0">
                  <a:pos x="T0" y="T1"/>
                </a:cxn>
                <a:cxn ang="0">
                  <a:pos x="T2" y="T3"/>
                </a:cxn>
                <a:cxn ang="0">
                  <a:pos x="T4" y="T5"/>
                </a:cxn>
                <a:cxn ang="0">
                  <a:pos x="T6" y="T7"/>
                </a:cxn>
                <a:cxn ang="0">
                  <a:pos x="T8" y="T9"/>
                </a:cxn>
                <a:cxn ang="0">
                  <a:pos x="T10" y="T11"/>
                </a:cxn>
                <a:cxn ang="0">
                  <a:pos x="T12" y="T13"/>
                </a:cxn>
              </a:cxnLst>
              <a:rect l="0" t="0" r="r" b="b"/>
              <a:pathLst>
                <a:path w="159" h="72">
                  <a:moveTo>
                    <a:pt x="99" y="0"/>
                  </a:moveTo>
                  <a:cubicBezTo>
                    <a:pt x="75" y="6"/>
                    <a:pt x="30" y="26"/>
                    <a:pt x="15" y="36"/>
                  </a:cubicBezTo>
                  <a:cubicBezTo>
                    <a:pt x="0" y="46"/>
                    <a:pt x="3" y="55"/>
                    <a:pt x="6" y="60"/>
                  </a:cubicBezTo>
                  <a:cubicBezTo>
                    <a:pt x="9" y="65"/>
                    <a:pt x="23" y="72"/>
                    <a:pt x="36" y="69"/>
                  </a:cubicBezTo>
                  <a:cubicBezTo>
                    <a:pt x="49" y="66"/>
                    <a:pt x="67" y="53"/>
                    <a:pt x="87" y="42"/>
                  </a:cubicBezTo>
                  <a:cubicBezTo>
                    <a:pt x="107" y="31"/>
                    <a:pt x="158" y="6"/>
                    <a:pt x="159" y="0"/>
                  </a:cubicBezTo>
                  <a:lnTo>
                    <a:pt x="99" y="0"/>
                  </a:lnTo>
                  <a:close/>
                </a:path>
              </a:pathLst>
            </a:custGeom>
            <a:gradFill rotWithShape="0">
              <a:gsLst>
                <a:gs pos="0">
                  <a:schemeClr val="accent2"/>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32776" name="Freeform 8"/>
            <p:cNvSpPr>
              <a:spLocks/>
            </p:cNvSpPr>
            <p:nvPr/>
          </p:nvSpPr>
          <p:spPr bwMode="auto">
            <a:xfrm>
              <a:off x="488" y="0"/>
              <a:ext cx="455" cy="216"/>
            </a:xfrm>
            <a:custGeom>
              <a:avLst/>
              <a:gdLst>
                <a:gd name="T0" fmla="*/ 395 w 455"/>
                <a:gd name="T1" fmla="*/ 0 h 216"/>
                <a:gd name="T2" fmla="*/ 338 w 455"/>
                <a:gd name="T3" fmla="*/ 48 h 216"/>
                <a:gd name="T4" fmla="*/ 242 w 455"/>
                <a:gd name="T5" fmla="*/ 102 h 216"/>
                <a:gd name="T6" fmla="*/ 104 w 455"/>
                <a:gd name="T7" fmla="*/ 147 h 216"/>
                <a:gd name="T8" fmla="*/ 35 w 455"/>
                <a:gd name="T9" fmla="*/ 168 h 216"/>
                <a:gd name="T10" fmla="*/ 8 w 455"/>
                <a:gd name="T11" fmla="*/ 192 h 216"/>
                <a:gd name="T12" fmla="*/ 8 w 455"/>
                <a:gd name="T13" fmla="*/ 213 h 216"/>
                <a:gd name="T14" fmla="*/ 59 w 455"/>
                <a:gd name="T15" fmla="*/ 213 h 216"/>
                <a:gd name="T16" fmla="*/ 86 w 455"/>
                <a:gd name="T17" fmla="*/ 192 h 216"/>
                <a:gd name="T18" fmla="*/ 173 w 455"/>
                <a:gd name="T19" fmla="*/ 159 h 216"/>
                <a:gd name="T20" fmla="*/ 299 w 455"/>
                <a:gd name="T21" fmla="*/ 126 h 216"/>
                <a:gd name="T22" fmla="*/ 392 w 455"/>
                <a:gd name="T23" fmla="*/ 72 h 216"/>
                <a:gd name="T24" fmla="*/ 455 w 455"/>
                <a:gd name="T25" fmla="*/ 0 h 216"/>
                <a:gd name="T26" fmla="*/ 395 w 455"/>
                <a:gd name="T27" fmla="*/ 0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55" h="216">
                  <a:moveTo>
                    <a:pt x="395" y="0"/>
                  </a:moveTo>
                  <a:cubicBezTo>
                    <a:pt x="376" y="8"/>
                    <a:pt x="364" y="31"/>
                    <a:pt x="338" y="48"/>
                  </a:cubicBezTo>
                  <a:cubicBezTo>
                    <a:pt x="312" y="65"/>
                    <a:pt x="281" y="86"/>
                    <a:pt x="242" y="102"/>
                  </a:cubicBezTo>
                  <a:cubicBezTo>
                    <a:pt x="203" y="118"/>
                    <a:pt x="138" y="136"/>
                    <a:pt x="104" y="147"/>
                  </a:cubicBezTo>
                  <a:cubicBezTo>
                    <a:pt x="70" y="158"/>
                    <a:pt x="51" y="161"/>
                    <a:pt x="35" y="168"/>
                  </a:cubicBezTo>
                  <a:cubicBezTo>
                    <a:pt x="19" y="175"/>
                    <a:pt x="12" y="185"/>
                    <a:pt x="8" y="192"/>
                  </a:cubicBezTo>
                  <a:cubicBezTo>
                    <a:pt x="4" y="199"/>
                    <a:pt x="0" y="210"/>
                    <a:pt x="8" y="213"/>
                  </a:cubicBezTo>
                  <a:cubicBezTo>
                    <a:pt x="16" y="216"/>
                    <a:pt x="46" y="216"/>
                    <a:pt x="59" y="213"/>
                  </a:cubicBezTo>
                  <a:cubicBezTo>
                    <a:pt x="72" y="210"/>
                    <a:pt x="67" y="201"/>
                    <a:pt x="86" y="192"/>
                  </a:cubicBezTo>
                  <a:cubicBezTo>
                    <a:pt x="105" y="183"/>
                    <a:pt x="138" y="170"/>
                    <a:pt x="173" y="159"/>
                  </a:cubicBezTo>
                  <a:cubicBezTo>
                    <a:pt x="208" y="148"/>
                    <a:pt x="263" y="140"/>
                    <a:pt x="299" y="126"/>
                  </a:cubicBezTo>
                  <a:cubicBezTo>
                    <a:pt x="335" y="112"/>
                    <a:pt x="366" y="93"/>
                    <a:pt x="392" y="72"/>
                  </a:cubicBezTo>
                  <a:cubicBezTo>
                    <a:pt x="418" y="51"/>
                    <a:pt x="454" y="12"/>
                    <a:pt x="455" y="0"/>
                  </a:cubicBezTo>
                  <a:lnTo>
                    <a:pt x="395" y="0"/>
                  </a:lnTo>
                  <a:close/>
                </a:path>
              </a:pathLst>
            </a:custGeom>
            <a:gradFill rotWithShape="0">
              <a:gsLst>
                <a:gs pos="0">
                  <a:schemeClr val="bg2"/>
                </a:gs>
                <a:gs pos="100000">
                  <a:schemeClr val="accent2"/>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32777" name="Freeform 9"/>
            <p:cNvSpPr>
              <a:spLocks/>
            </p:cNvSpPr>
            <p:nvPr/>
          </p:nvSpPr>
          <p:spPr bwMode="auto">
            <a:xfrm>
              <a:off x="1448" y="37"/>
              <a:ext cx="414" cy="108"/>
            </a:xfrm>
            <a:custGeom>
              <a:avLst/>
              <a:gdLst>
                <a:gd name="T0" fmla="*/ 0 w 414"/>
                <a:gd name="T1" fmla="*/ 11 h 108"/>
                <a:gd name="T2" fmla="*/ 24 w 414"/>
                <a:gd name="T3" fmla="*/ 11 h 108"/>
                <a:gd name="T4" fmla="*/ 156 w 414"/>
                <a:gd name="T5" fmla="*/ 2 h 108"/>
                <a:gd name="T6" fmla="*/ 288 w 414"/>
                <a:gd name="T7" fmla="*/ 23 h 108"/>
                <a:gd name="T8" fmla="*/ 384 w 414"/>
                <a:gd name="T9" fmla="*/ 53 h 108"/>
                <a:gd name="T10" fmla="*/ 411 w 414"/>
                <a:gd name="T11" fmla="*/ 74 h 108"/>
                <a:gd name="T12" fmla="*/ 405 w 414"/>
                <a:gd name="T13" fmla="*/ 104 h 108"/>
                <a:gd name="T14" fmla="*/ 363 w 414"/>
                <a:gd name="T15" fmla="*/ 101 h 108"/>
                <a:gd name="T16" fmla="*/ 294 w 414"/>
                <a:gd name="T17" fmla="*/ 77 h 108"/>
                <a:gd name="T18" fmla="*/ 174 w 414"/>
                <a:gd name="T19" fmla="*/ 50 h 108"/>
                <a:gd name="T20" fmla="*/ 72 w 414"/>
                <a:gd name="T21" fmla="*/ 62 h 108"/>
                <a:gd name="T22" fmla="*/ 36 w 414"/>
                <a:gd name="T23" fmla="*/ 59 h 108"/>
                <a:gd name="T24" fmla="*/ 0 w 414"/>
                <a:gd name="T25" fmla="*/ 11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4" h="108">
                  <a:moveTo>
                    <a:pt x="0" y="11"/>
                  </a:moveTo>
                  <a:lnTo>
                    <a:pt x="24" y="11"/>
                  </a:lnTo>
                  <a:cubicBezTo>
                    <a:pt x="50" y="9"/>
                    <a:pt x="112" y="0"/>
                    <a:pt x="156" y="2"/>
                  </a:cubicBezTo>
                  <a:cubicBezTo>
                    <a:pt x="200" y="4"/>
                    <a:pt x="250" y="15"/>
                    <a:pt x="288" y="23"/>
                  </a:cubicBezTo>
                  <a:cubicBezTo>
                    <a:pt x="326" y="31"/>
                    <a:pt x="363" y="44"/>
                    <a:pt x="384" y="53"/>
                  </a:cubicBezTo>
                  <a:cubicBezTo>
                    <a:pt x="405" y="62"/>
                    <a:pt x="408" y="66"/>
                    <a:pt x="411" y="74"/>
                  </a:cubicBezTo>
                  <a:cubicBezTo>
                    <a:pt x="414" y="82"/>
                    <a:pt x="413" y="100"/>
                    <a:pt x="405" y="104"/>
                  </a:cubicBezTo>
                  <a:cubicBezTo>
                    <a:pt x="397" y="108"/>
                    <a:pt x="381" y="105"/>
                    <a:pt x="363" y="101"/>
                  </a:cubicBezTo>
                  <a:cubicBezTo>
                    <a:pt x="345" y="97"/>
                    <a:pt x="325" y="85"/>
                    <a:pt x="294" y="77"/>
                  </a:cubicBezTo>
                  <a:cubicBezTo>
                    <a:pt x="263" y="69"/>
                    <a:pt x="211" y="53"/>
                    <a:pt x="174" y="50"/>
                  </a:cubicBezTo>
                  <a:cubicBezTo>
                    <a:pt x="137" y="47"/>
                    <a:pt x="95" y="61"/>
                    <a:pt x="72" y="62"/>
                  </a:cubicBezTo>
                  <a:cubicBezTo>
                    <a:pt x="49" y="63"/>
                    <a:pt x="48" y="66"/>
                    <a:pt x="36" y="59"/>
                  </a:cubicBezTo>
                  <a:cubicBezTo>
                    <a:pt x="24" y="52"/>
                    <a:pt x="13" y="36"/>
                    <a:pt x="0" y="11"/>
                  </a:cubicBezTo>
                  <a:close/>
                </a:path>
              </a:pathLst>
            </a:custGeom>
            <a:gradFill rotWithShape="0">
              <a:gsLst>
                <a:gs pos="0">
                  <a:schemeClr val="accent2"/>
                </a:gs>
                <a:gs pos="100000">
                  <a:schemeClr val="bg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32778" name="Freeform 10"/>
            <p:cNvSpPr>
              <a:spLocks/>
            </p:cNvSpPr>
            <p:nvPr/>
          </p:nvSpPr>
          <p:spPr bwMode="auto">
            <a:xfrm>
              <a:off x="1790" y="0"/>
              <a:ext cx="520" cy="225"/>
            </a:xfrm>
            <a:custGeom>
              <a:avLst/>
              <a:gdLst>
                <a:gd name="T0" fmla="*/ 42 w 520"/>
                <a:gd name="T1" fmla="*/ 0 h 225"/>
                <a:gd name="T2" fmla="*/ 12 w 520"/>
                <a:gd name="T3" fmla="*/ 24 h 225"/>
                <a:gd name="T4" fmla="*/ 114 w 520"/>
                <a:gd name="T5" fmla="*/ 54 h 225"/>
                <a:gd name="T6" fmla="*/ 240 w 520"/>
                <a:gd name="T7" fmla="*/ 117 h 225"/>
                <a:gd name="T8" fmla="*/ 333 w 520"/>
                <a:gd name="T9" fmla="*/ 153 h 225"/>
                <a:gd name="T10" fmla="*/ 438 w 520"/>
                <a:gd name="T11" fmla="*/ 219 h 225"/>
                <a:gd name="T12" fmla="*/ 426 w 520"/>
                <a:gd name="T13" fmla="*/ 192 h 225"/>
                <a:gd name="T14" fmla="*/ 441 w 520"/>
                <a:gd name="T15" fmla="*/ 180 h 225"/>
                <a:gd name="T16" fmla="*/ 519 w 520"/>
                <a:gd name="T17" fmla="*/ 216 h 225"/>
                <a:gd name="T18" fmla="*/ 450 w 520"/>
                <a:gd name="T19" fmla="*/ 162 h 225"/>
                <a:gd name="T20" fmla="*/ 381 w 520"/>
                <a:gd name="T21" fmla="*/ 135 h 225"/>
                <a:gd name="T22" fmla="*/ 285 w 520"/>
                <a:gd name="T23" fmla="*/ 84 h 225"/>
                <a:gd name="T24" fmla="*/ 186 w 520"/>
                <a:gd name="T25" fmla="*/ 18 h 225"/>
                <a:gd name="T26" fmla="*/ 123 w 520"/>
                <a:gd name="T27" fmla="*/ 0 h 225"/>
                <a:gd name="T28" fmla="*/ 42 w 520"/>
                <a:gd name="T29" fmla="*/ 0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20" h="225">
                  <a:moveTo>
                    <a:pt x="42" y="0"/>
                  </a:moveTo>
                  <a:cubicBezTo>
                    <a:pt x="24" y="4"/>
                    <a:pt x="0" y="15"/>
                    <a:pt x="12" y="24"/>
                  </a:cubicBezTo>
                  <a:cubicBezTo>
                    <a:pt x="24" y="33"/>
                    <a:pt x="76" y="39"/>
                    <a:pt x="114" y="54"/>
                  </a:cubicBezTo>
                  <a:cubicBezTo>
                    <a:pt x="152" y="69"/>
                    <a:pt x="203" y="100"/>
                    <a:pt x="240" y="117"/>
                  </a:cubicBezTo>
                  <a:cubicBezTo>
                    <a:pt x="277" y="134"/>
                    <a:pt x="300" y="136"/>
                    <a:pt x="333" y="153"/>
                  </a:cubicBezTo>
                  <a:cubicBezTo>
                    <a:pt x="366" y="170"/>
                    <a:pt x="423" y="213"/>
                    <a:pt x="438" y="219"/>
                  </a:cubicBezTo>
                  <a:cubicBezTo>
                    <a:pt x="453" y="225"/>
                    <a:pt x="426" y="198"/>
                    <a:pt x="426" y="192"/>
                  </a:cubicBezTo>
                  <a:cubicBezTo>
                    <a:pt x="426" y="186"/>
                    <a:pt x="426" y="176"/>
                    <a:pt x="441" y="180"/>
                  </a:cubicBezTo>
                  <a:cubicBezTo>
                    <a:pt x="456" y="184"/>
                    <a:pt x="518" y="219"/>
                    <a:pt x="519" y="216"/>
                  </a:cubicBezTo>
                  <a:cubicBezTo>
                    <a:pt x="520" y="213"/>
                    <a:pt x="473" y="176"/>
                    <a:pt x="450" y="162"/>
                  </a:cubicBezTo>
                  <a:cubicBezTo>
                    <a:pt x="427" y="148"/>
                    <a:pt x="408" y="148"/>
                    <a:pt x="381" y="135"/>
                  </a:cubicBezTo>
                  <a:cubicBezTo>
                    <a:pt x="354" y="122"/>
                    <a:pt x="318" y="104"/>
                    <a:pt x="285" y="84"/>
                  </a:cubicBezTo>
                  <a:cubicBezTo>
                    <a:pt x="252" y="64"/>
                    <a:pt x="213" y="32"/>
                    <a:pt x="186" y="18"/>
                  </a:cubicBezTo>
                  <a:cubicBezTo>
                    <a:pt x="159" y="4"/>
                    <a:pt x="147" y="2"/>
                    <a:pt x="123" y="0"/>
                  </a:cubicBezTo>
                  <a:lnTo>
                    <a:pt x="42" y="0"/>
                  </a:lnTo>
                  <a:close/>
                </a:path>
              </a:pathLst>
            </a:custGeom>
            <a:gradFill rotWithShape="0">
              <a:gsLst>
                <a:gs pos="0">
                  <a:schemeClr val="accent2"/>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32779" name="Freeform 11"/>
            <p:cNvSpPr>
              <a:spLocks/>
            </p:cNvSpPr>
            <p:nvPr/>
          </p:nvSpPr>
          <p:spPr bwMode="auto">
            <a:xfrm>
              <a:off x="1943" y="154"/>
              <a:ext cx="431" cy="233"/>
            </a:xfrm>
            <a:custGeom>
              <a:avLst/>
              <a:gdLst>
                <a:gd name="T0" fmla="*/ 6 w 431"/>
                <a:gd name="T1" fmla="*/ 38 h 233"/>
                <a:gd name="T2" fmla="*/ 9 w 431"/>
                <a:gd name="T3" fmla="*/ 20 h 233"/>
                <a:gd name="T4" fmla="*/ 42 w 431"/>
                <a:gd name="T5" fmla="*/ 2 h 233"/>
                <a:gd name="T6" fmla="*/ 90 w 431"/>
                <a:gd name="T7" fmla="*/ 35 h 233"/>
                <a:gd name="T8" fmla="*/ 189 w 431"/>
                <a:gd name="T9" fmla="*/ 89 h 233"/>
                <a:gd name="T10" fmla="*/ 288 w 431"/>
                <a:gd name="T11" fmla="*/ 140 h 233"/>
                <a:gd name="T12" fmla="*/ 375 w 431"/>
                <a:gd name="T13" fmla="*/ 176 h 233"/>
                <a:gd name="T14" fmla="*/ 396 w 431"/>
                <a:gd name="T15" fmla="*/ 176 h 233"/>
                <a:gd name="T16" fmla="*/ 429 w 431"/>
                <a:gd name="T17" fmla="*/ 212 h 233"/>
                <a:gd name="T18" fmla="*/ 408 w 431"/>
                <a:gd name="T19" fmla="*/ 233 h 233"/>
                <a:gd name="T20" fmla="*/ 333 w 431"/>
                <a:gd name="T21" fmla="*/ 212 h 233"/>
                <a:gd name="T22" fmla="*/ 186 w 431"/>
                <a:gd name="T23" fmla="*/ 143 h 233"/>
                <a:gd name="T24" fmla="*/ 48 w 431"/>
                <a:gd name="T25" fmla="*/ 68 h 233"/>
                <a:gd name="T26" fmla="*/ 6 w 431"/>
                <a:gd name="T27" fmla="*/ 38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31" h="233">
                  <a:moveTo>
                    <a:pt x="6" y="38"/>
                  </a:moveTo>
                  <a:cubicBezTo>
                    <a:pt x="0" y="26"/>
                    <a:pt x="3" y="26"/>
                    <a:pt x="9" y="20"/>
                  </a:cubicBezTo>
                  <a:cubicBezTo>
                    <a:pt x="15" y="14"/>
                    <a:pt x="29" y="0"/>
                    <a:pt x="42" y="2"/>
                  </a:cubicBezTo>
                  <a:cubicBezTo>
                    <a:pt x="55" y="4"/>
                    <a:pt x="66" y="21"/>
                    <a:pt x="90" y="35"/>
                  </a:cubicBezTo>
                  <a:cubicBezTo>
                    <a:pt x="114" y="49"/>
                    <a:pt x="156" y="72"/>
                    <a:pt x="189" y="89"/>
                  </a:cubicBezTo>
                  <a:cubicBezTo>
                    <a:pt x="222" y="106"/>
                    <a:pt x="257" y="126"/>
                    <a:pt x="288" y="140"/>
                  </a:cubicBezTo>
                  <a:cubicBezTo>
                    <a:pt x="319" y="154"/>
                    <a:pt x="357" y="170"/>
                    <a:pt x="375" y="176"/>
                  </a:cubicBezTo>
                  <a:cubicBezTo>
                    <a:pt x="393" y="182"/>
                    <a:pt x="387" y="170"/>
                    <a:pt x="396" y="176"/>
                  </a:cubicBezTo>
                  <a:cubicBezTo>
                    <a:pt x="405" y="182"/>
                    <a:pt x="427" y="203"/>
                    <a:pt x="429" y="212"/>
                  </a:cubicBezTo>
                  <a:cubicBezTo>
                    <a:pt x="431" y="221"/>
                    <a:pt x="424" y="233"/>
                    <a:pt x="408" y="233"/>
                  </a:cubicBezTo>
                  <a:cubicBezTo>
                    <a:pt x="392" y="233"/>
                    <a:pt x="370" y="227"/>
                    <a:pt x="333" y="212"/>
                  </a:cubicBezTo>
                  <a:cubicBezTo>
                    <a:pt x="296" y="197"/>
                    <a:pt x="234" y="167"/>
                    <a:pt x="186" y="143"/>
                  </a:cubicBezTo>
                  <a:cubicBezTo>
                    <a:pt x="138" y="119"/>
                    <a:pt x="78" y="86"/>
                    <a:pt x="48" y="68"/>
                  </a:cubicBezTo>
                  <a:cubicBezTo>
                    <a:pt x="18" y="50"/>
                    <a:pt x="12" y="50"/>
                    <a:pt x="6" y="38"/>
                  </a:cubicBezTo>
                  <a:close/>
                </a:path>
              </a:pathLst>
            </a:custGeom>
            <a:gradFill rotWithShape="0">
              <a:gsLst>
                <a:gs pos="0">
                  <a:schemeClr val="accent2"/>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32780" name="Freeform 12"/>
            <p:cNvSpPr>
              <a:spLocks/>
            </p:cNvSpPr>
            <p:nvPr/>
          </p:nvSpPr>
          <p:spPr bwMode="auto">
            <a:xfrm>
              <a:off x="2262" y="87"/>
              <a:ext cx="396" cy="227"/>
            </a:xfrm>
            <a:custGeom>
              <a:avLst/>
              <a:gdLst>
                <a:gd name="T0" fmla="*/ 2 w 396"/>
                <a:gd name="T1" fmla="*/ 9 h 227"/>
                <a:gd name="T2" fmla="*/ 53 w 396"/>
                <a:gd name="T3" fmla="*/ 66 h 227"/>
                <a:gd name="T4" fmla="*/ 176 w 396"/>
                <a:gd name="T5" fmla="*/ 132 h 227"/>
                <a:gd name="T6" fmla="*/ 293 w 396"/>
                <a:gd name="T7" fmla="*/ 189 h 227"/>
                <a:gd name="T8" fmla="*/ 341 w 396"/>
                <a:gd name="T9" fmla="*/ 222 h 227"/>
                <a:gd name="T10" fmla="*/ 377 w 396"/>
                <a:gd name="T11" fmla="*/ 219 h 227"/>
                <a:gd name="T12" fmla="*/ 377 w 396"/>
                <a:gd name="T13" fmla="*/ 180 h 227"/>
                <a:gd name="T14" fmla="*/ 260 w 396"/>
                <a:gd name="T15" fmla="*/ 126 h 227"/>
                <a:gd name="T16" fmla="*/ 113 w 396"/>
                <a:gd name="T17" fmla="*/ 51 h 227"/>
                <a:gd name="T18" fmla="*/ 41 w 396"/>
                <a:gd name="T19" fmla="*/ 9 h 227"/>
                <a:gd name="T20" fmla="*/ 2 w 396"/>
                <a:gd name="T21" fmla="*/ 9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96" h="227">
                  <a:moveTo>
                    <a:pt x="2" y="9"/>
                  </a:moveTo>
                  <a:cubicBezTo>
                    <a:pt x="4" y="18"/>
                    <a:pt x="24" y="45"/>
                    <a:pt x="53" y="66"/>
                  </a:cubicBezTo>
                  <a:cubicBezTo>
                    <a:pt x="82" y="87"/>
                    <a:pt x="136" y="111"/>
                    <a:pt x="176" y="132"/>
                  </a:cubicBezTo>
                  <a:cubicBezTo>
                    <a:pt x="216" y="153"/>
                    <a:pt x="266" y="174"/>
                    <a:pt x="293" y="189"/>
                  </a:cubicBezTo>
                  <a:cubicBezTo>
                    <a:pt x="320" y="204"/>
                    <a:pt x="327" y="217"/>
                    <a:pt x="341" y="222"/>
                  </a:cubicBezTo>
                  <a:cubicBezTo>
                    <a:pt x="355" y="227"/>
                    <a:pt x="371" y="226"/>
                    <a:pt x="377" y="219"/>
                  </a:cubicBezTo>
                  <a:cubicBezTo>
                    <a:pt x="383" y="212"/>
                    <a:pt x="396" y="195"/>
                    <a:pt x="377" y="180"/>
                  </a:cubicBezTo>
                  <a:cubicBezTo>
                    <a:pt x="358" y="165"/>
                    <a:pt x="304" y="147"/>
                    <a:pt x="260" y="126"/>
                  </a:cubicBezTo>
                  <a:cubicBezTo>
                    <a:pt x="216" y="105"/>
                    <a:pt x="149" y="70"/>
                    <a:pt x="113" y="51"/>
                  </a:cubicBezTo>
                  <a:cubicBezTo>
                    <a:pt x="77" y="32"/>
                    <a:pt x="60" y="17"/>
                    <a:pt x="41" y="9"/>
                  </a:cubicBezTo>
                  <a:cubicBezTo>
                    <a:pt x="22" y="1"/>
                    <a:pt x="0" y="0"/>
                    <a:pt x="2" y="9"/>
                  </a:cubicBezTo>
                  <a:close/>
                </a:path>
              </a:pathLst>
            </a:custGeom>
            <a:gradFill rotWithShape="0">
              <a:gsLst>
                <a:gs pos="0">
                  <a:schemeClr val="accent2"/>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32781" name="Freeform 13"/>
            <p:cNvSpPr>
              <a:spLocks/>
            </p:cNvSpPr>
            <p:nvPr/>
          </p:nvSpPr>
          <p:spPr bwMode="auto">
            <a:xfrm>
              <a:off x="2264" y="240"/>
              <a:ext cx="516" cy="223"/>
            </a:xfrm>
            <a:custGeom>
              <a:avLst/>
              <a:gdLst>
                <a:gd name="T0" fmla="*/ 3 w 516"/>
                <a:gd name="T1" fmla="*/ 10 h 223"/>
                <a:gd name="T2" fmla="*/ 105 w 516"/>
                <a:gd name="T3" fmla="*/ 97 h 223"/>
                <a:gd name="T4" fmla="*/ 243 w 516"/>
                <a:gd name="T5" fmla="*/ 178 h 223"/>
                <a:gd name="T6" fmla="*/ 357 w 516"/>
                <a:gd name="T7" fmla="*/ 217 h 223"/>
                <a:gd name="T8" fmla="*/ 498 w 516"/>
                <a:gd name="T9" fmla="*/ 214 h 223"/>
                <a:gd name="T10" fmla="*/ 468 w 516"/>
                <a:gd name="T11" fmla="*/ 187 h 223"/>
                <a:gd name="T12" fmla="*/ 309 w 516"/>
                <a:gd name="T13" fmla="*/ 136 h 223"/>
                <a:gd name="T14" fmla="*/ 123 w 516"/>
                <a:gd name="T15" fmla="*/ 34 h 223"/>
                <a:gd name="T16" fmla="*/ 3 w 516"/>
                <a:gd name="T17" fmla="*/ 1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6" h="223">
                  <a:moveTo>
                    <a:pt x="3" y="10"/>
                  </a:moveTo>
                  <a:cubicBezTo>
                    <a:pt x="0" y="20"/>
                    <a:pt x="65" y="69"/>
                    <a:pt x="105" y="97"/>
                  </a:cubicBezTo>
                  <a:cubicBezTo>
                    <a:pt x="145" y="125"/>
                    <a:pt x="201" y="158"/>
                    <a:pt x="243" y="178"/>
                  </a:cubicBezTo>
                  <a:cubicBezTo>
                    <a:pt x="285" y="198"/>
                    <a:pt x="315" y="211"/>
                    <a:pt x="357" y="217"/>
                  </a:cubicBezTo>
                  <a:cubicBezTo>
                    <a:pt x="399" y="223"/>
                    <a:pt x="480" y="219"/>
                    <a:pt x="498" y="214"/>
                  </a:cubicBezTo>
                  <a:cubicBezTo>
                    <a:pt x="516" y="209"/>
                    <a:pt x="499" y="200"/>
                    <a:pt x="468" y="187"/>
                  </a:cubicBezTo>
                  <a:cubicBezTo>
                    <a:pt x="437" y="174"/>
                    <a:pt x="366" y="161"/>
                    <a:pt x="309" y="136"/>
                  </a:cubicBezTo>
                  <a:cubicBezTo>
                    <a:pt x="252" y="111"/>
                    <a:pt x="172" y="54"/>
                    <a:pt x="123" y="34"/>
                  </a:cubicBezTo>
                  <a:cubicBezTo>
                    <a:pt x="74" y="14"/>
                    <a:pt x="6" y="0"/>
                    <a:pt x="3" y="10"/>
                  </a:cubicBezTo>
                  <a:close/>
                </a:path>
              </a:pathLst>
            </a:custGeom>
            <a:gradFill rotWithShape="0">
              <a:gsLst>
                <a:gs pos="0">
                  <a:schemeClr val="bg2"/>
                </a:gs>
                <a:gs pos="100000">
                  <a:schemeClr val="accent2"/>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32782" name="Freeform 14"/>
            <p:cNvSpPr>
              <a:spLocks/>
            </p:cNvSpPr>
            <p:nvPr/>
          </p:nvSpPr>
          <p:spPr bwMode="auto">
            <a:xfrm>
              <a:off x="2723" y="324"/>
              <a:ext cx="414" cy="100"/>
            </a:xfrm>
            <a:custGeom>
              <a:avLst/>
              <a:gdLst>
                <a:gd name="T0" fmla="*/ 69 w 414"/>
                <a:gd name="T1" fmla="*/ 60 h 100"/>
                <a:gd name="T2" fmla="*/ 12 w 414"/>
                <a:gd name="T3" fmla="*/ 42 h 100"/>
                <a:gd name="T4" fmla="*/ 3 w 414"/>
                <a:gd name="T5" fmla="*/ 15 h 100"/>
                <a:gd name="T6" fmla="*/ 30 w 414"/>
                <a:gd name="T7" fmla="*/ 0 h 100"/>
                <a:gd name="T8" fmla="*/ 117 w 414"/>
                <a:gd name="T9" fmla="*/ 18 h 100"/>
                <a:gd name="T10" fmla="*/ 243 w 414"/>
                <a:gd name="T11" fmla="*/ 48 h 100"/>
                <a:gd name="T12" fmla="*/ 387 w 414"/>
                <a:gd name="T13" fmla="*/ 48 h 100"/>
                <a:gd name="T14" fmla="*/ 408 w 414"/>
                <a:gd name="T15" fmla="*/ 54 h 100"/>
                <a:gd name="T16" fmla="*/ 381 w 414"/>
                <a:gd name="T17" fmla="*/ 87 h 100"/>
                <a:gd name="T18" fmla="*/ 318 w 414"/>
                <a:gd name="T19" fmla="*/ 99 h 100"/>
                <a:gd name="T20" fmla="*/ 195 w 414"/>
                <a:gd name="T21" fmla="*/ 93 h 100"/>
                <a:gd name="T22" fmla="*/ 69 w 414"/>
                <a:gd name="T23" fmla="*/ 6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14" h="100">
                  <a:moveTo>
                    <a:pt x="69" y="60"/>
                  </a:moveTo>
                  <a:cubicBezTo>
                    <a:pt x="39" y="52"/>
                    <a:pt x="23" y="49"/>
                    <a:pt x="12" y="42"/>
                  </a:cubicBezTo>
                  <a:cubicBezTo>
                    <a:pt x="1" y="35"/>
                    <a:pt x="0" y="22"/>
                    <a:pt x="3" y="15"/>
                  </a:cubicBezTo>
                  <a:cubicBezTo>
                    <a:pt x="6" y="8"/>
                    <a:pt x="11" y="0"/>
                    <a:pt x="30" y="0"/>
                  </a:cubicBezTo>
                  <a:cubicBezTo>
                    <a:pt x="49" y="0"/>
                    <a:pt x="82" y="10"/>
                    <a:pt x="117" y="18"/>
                  </a:cubicBezTo>
                  <a:cubicBezTo>
                    <a:pt x="152" y="26"/>
                    <a:pt x="198" y="43"/>
                    <a:pt x="243" y="48"/>
                  </a:cubicBezTo>
                  <a:cubicBezTo>
                    <a:pt x="288" y="53"/>
                    <a:pt x="360" y="47"/>
                    <a:pt x="387" y="48"/>
                  </a:cubicBezTo>
                  <a:cubicBezTo>
                    <a:pt x="414" y="49"/>
                    <a:pt x="409" y="48"/>
                    <a:pt x="408" y="54"/>
                  </a:cubicBezTo>
                  <a:cubicBezTo>
                    <a:pt x="407" y="60"/>
                    <a:pt x="396" y="80"/>
                    <a:pt x="381" y="87"/>
                  </a:cubicBezTo>
                  <a:cubicBezTo>
                    <a:pt x="366" y="94"/>
                    <a:pt x="349" y="98"/>
                    <a:pt x="318" y="99"/>
                  </a:cubicBezTo>
                  <a:cubicBezTo>
                    <a:pt x="287" y="100"/>
                    <a:pt x="237" y="99"/>
                    <a:pt x="195" y="93"/>
                  </a:cubicBezTo>
                  <a:cubicBezTo>
                    <a:pt x="153" y="87"/>
                    <a:pt x="99" y="68"/>
                    <a:pt x="69" y="60"/>
                  </a:cubicBezTo>
                  <a:close/>
                </a:path>
              </a:pathLst>
            </a:custGeom>
            <a:gradFill rotWithShape="0">
              <a:gsLst>
                <a:gs pos="0">
                  <a:schemeClr val="bg2"/>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32783" name="Freeform 15"/>
            <p:cNvSpPr>
              <a:spLocks/>
            </p:cNvSpPr>
            <p:nvPr/>
          </p:nvSpPr>
          <p:spPr bwMode="auto">
            <a:xfrm>
              <a:off x="3165" y="375"/>
              <a:ext cx="150" cy="72"/>
            </a:xfrm>
            <a:custGeom>
              <a:avLst/>
              <a:gdLst>
                <a:gd name="T0" fmla="*/ 3 w 150"/>
                <a:gd name="T1" fmla="*/ 67 h 72"/>
                <a:gd name="T2" fmla="*/ 84 w 150"/>
                <a:gd name="T3" fmla="*/ 19 h 72"/>
                <a:gd name="T4" fmla="*/ 123 w 150"/>
                <a:gd name="T5" fmla="*/ 1 h 72"/>
                <a:gd name="T6" fmla="*/ 150 w 150"/>
                <a:gd name="T7" fmla="*/ 22 h 72"/>
                <a:gd name="T8" fmla="*/ 123 w 150"/>
                <a:gd name="T9" fmla="*/ 55 h 72"/>
                <a:gd name="T10" fmla="*/ 90 w 150"/>
                <a:gd name="T11" fmla="*/ 70 h 72"/>
                <a:gd name="T12" fmla="*/ 0 w 150"/>
                <a:gd name="T13" fmla="*/ 67 h 72"/>
              </a:gdLst>
              <a:ahLst/>
              <a:cxnLst>
                <a:cxn ang="0">
                  <a:pos x="T0" y="T1"/>
                </a:cxn>
                <a:cxn ang="0">
                  <a:pos x="T2" y="T3"/>
                </a:cxn>
                <a:cxn ang="0">
                  <a:pos x="T4" y="T5"/>
                </a:cxn>
                <a:cxn ang="0">
                  <a:pos x="T6" y="T7"/>
                </a:cxn>
                <a:cxn ang="0">
                  <a:pos x="T8" y="T9"/>
                </a:cxn>
                <a:cxn ang="0">
                  <a:pos x="T10" y="T11"/>
                </a:cxn>
                <a:cxn ang="0">
                  <a:pos x="T12" y="T13"/>
                </a:cxn>
              </a:cxnLst>
              <a:rect l="0" t="0" r="r" b="b"/>
              <a:pathLst>
                <a:path w="150" h="72">
                  <a:moveTo>
                    <a:pt x="3" y="67"/>
                  </a:moveTo>
                  <a:cubicBezTo>
                    <a:pt x="16" y="59"/>
                    <a:pt x="64" y="30"/>
                    <a:pt x="84" y="19"/>
                  </a:cubicBezTo>
                  <a:cubicBezTo>
                    <a:pt x="104" y="8"/>
                    <a:pt x="112" y="0"/>
                    <a:pt x="123" y="1"/>
                  </a:cubicBezTo>
                  <a:cubicBezTo>
                    <a:pt x="134" y="2"/>
                    <a:pt x="150" y="13"/>
                    <a:pt x="150" y="22"/>
                  </a:cubicBezTo>
                  <a:cubicBezTo>
                    <a:pt x="150" y="31"/>
                    <a:pt x="133" y="47"/>
                    <a:pt x="123" y="55"/>
                  </a:cubicBezTo>
                  <a:cubicBezTo>
                    <a:pt x="113" y="63"/>
                    <a:pt x="110" y="68"/>
                    <a:pt x="90" y="70"/>
                  </a:cubicBezTo>
                  <a:cubicBezTo>
                    <a:pt x="70" y="72"/>
                    <a:pt x="35" y="69"/>
                    <a:pt x="0" y="67"/>
                  </a:cubicBezTo>
                </a:path>
              </a:pathLst>
            </a:custGeom>
            <a:gradFill rotWithShape="0">
              <a:gsLst>
                <a:gs pos="0">
                  <a:schemeClr val="accent2"/>
                </a:gs>
                <a:gs pos="100000">
                  <a:schemeClr val="bg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32784" name="Freeform 16"/>
            <p:cNvSpPr>
              <a:spLocks/>
            </p:cNvSpPr>
            <p:nvPr/>
          </p:nvSpPr>
          <p:spPr bwMode="auto">
            <a:xfrm>
              <a:off x="3463" y="267"/>
              <a:ext cx="148" cy="91"/>
            </a:xfrm>
            <a:custGeom>
              <a:avLst/>
              <a:gdLst>
                <a:gd name="T0" fmla="*/ 1 w 148"/>
                <a:gd name="T1" fmla="*/ 69 h 91"/>
                <a:gd name="T2" fmla="*/ 25 w 148"/>
                <a:gd name="T3" fmla="*/ 51 h 91"/>
                <a:gd name="T4" fmla="*/ 100 w 148"/>
                <a:gd name="T5" fmla="*/ 9 h 91"/>
                <a:gd name="T6" fmla="*/ 133 w 148"/>
                <a:gd name="T7" fmla="*/ 3 h 91"/>
                <a:gd name="T8" fmla="*/ 136 w 148"/>
                <a:gd name="T9" fmla="*/ 27 h 91"/>
                <a:gd name="T10" fmla="*/ 61 w 148"/>
                <a:gd name="T11" fmla="*/ 75 h 91"/>
                <a:gd name="T12" fmla="*/ 19 w 148"/>
                <a:gd name="T13" fmla="*/ 90 h 91"/>
                <a:gd name="T14" fmla="*/ 1 w 148"/>
                <a:gd name="T15" fmla="*/ 69 h 9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8" h="91">
                  <a:moveTo>
                    <a:pt x="1" y="69"/>
                  </a:moveTo>
                  <a:cubicBezTo>
                    <a:pt x="2" y="63"/>
                    <a:pt x="9" y="61"/>
                    <a:pt x="25" y="51"/>
                  </a:cubicBezTo>
                  <a:cubicBezTo>
                    <a:pt x="41" y="41"/>
                    <a:pt x="82" y="17"/>
                    <a:pt x="100" y="9"/>
                  </a:cubicBezTo>
                  <a:cubicBezTo>
                    <a:pt x="118" y="1"/>
                    <a:pt x="127" y="0"/>
                    <a:pt x="133" y="3"/>
                  </a:cubicBezTo>
                  <a:cubicBezTo>
                    <a:pt x="139" y="6"/>
                    <a:pt x="148" y="15"/>
                    <a:pt x="136" y="27"/>
                  </a:cubicBezTo>
                  <a:cubicBezTo>
                    <a:pt x="124" y="39"/>
                    <a:pt x="80" y="65"/>
                    <a:pt x="61" y="75"/>
                  </a:cubicBezTo>
                  <a:cubicBezTo>
                    <a:pt x="42" y="85"/>
                    <a:pt x="29" y="91"/>
                    <a:pt x="19" y="90"/>
                  </a:cubicBezTo>
                  <a:cubicBezTo>
                    <a:pt x="9" y="89"/>
                    <a:pt x="0" y="75"/>
                    <a:pt x="1" y="69"/>
                  </a:cubicBezTo>
                  <a:close/>
                </a:path>
              </a:pathLst>
            </a:custGeom>
            <a:gradFill rotWithShape="0">
              <a:gsLst>
                <a:gs pos="0">
                  <a:schemeClr val="bg2"/>
                </a:gs>
                <a:gs pos="100000">
                  <a:schemeClr val="accent2"/>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32785" name="Freeform 17"/>
            <p:cNvSpPr>
              <a:spLocks/>
            </p:cNvSpPr>
            <p:nvPr/>
          </p:nvSpPr>
          <p:spPr bwMode="auto">
            <a:xfrm>
              <a:off x="3580" y="58"/>
              <a:ext cx="938" cy="158"/>
            </a:xfrm>
            <a:custGeom>
              <a:avLst/>
              <a:gdLst>
                <a:gd name="T0" fmla="*/ 172 w 938"/>
                <a:gd name="T1" fmla="*/ 86 h 158"/>
                <a:gd name="T2" fmla="*/ 61 w 938"/>
                <a:gd name="T3" fmla="*/ 137 h 158"/>
                <a:gd name="T4" fmla="*/ 16 w 938"/>
                <a:gd name="T5" fmla="*/ 155 h 158"/>
                <a:gd name="T6" fmla="*/ 7 w 938"/>
                <a:gd name="T7" fmla="*/ 122 h 158"/>
                <a:gd name="T8" fmla="*/ 58 w 938"/>
                <a:gd name="T9" fmla="*/ 80 h 158"/>
                <a:gd name="T10" fmla="*/ 172 w 938"/>
                <a:gd name="T11" fmla="*/ 38 h 158"/>
                <a:gd name="T12" fmla="*/ 304 w 938"/>
                <a:gd name="T13" fmla="*/ 11 h 158"/>
                <a:gd name="T14" fmla="*/ 463 w 938"/>
                <a:gd name="T15" fmla="*/ 2 h 158"/>
                <a:gd name="T16" fmla="*/ 631 w 938"/>
                <a:gd name="T17" fmla="*/ 23 h 158"/>
                <a:gd name="T18" fmla="*/ 796 w 938"/>
                <a:gd name="T19" fmla="*/ 53 h 158"/>
                <a:gd name="T20" fmla="*/ 841 w 938"/>
                <a:gd name="T21" fmla="*/ 47 h 158"/>
                <a:gd name="T22" fmla="*/ 907 w 938"/>
                <a:gd name="T23" fmla="*/ 71 h 158"/>
                <a:gd name="T24" fmla="*/ 919 w 938"/>
                <a:gd name="T25" fmla="*/ 101 h 158"/>
                <a:gd name="T26" fmla="*/ 793 w 938"/>
                <a:gd name="T27" fmla="*/ 98 h 158"/>
                <a:gd name="T28" fmla="*/ 634 w 938"/>
                <a:gd name="T29" fmla="*/ 62 h 158"/>
                <a:gd name="T30" fmla="*/ 439 w 938"/>
                <a:gd name="T31" fmla="*/ 38 h 158"/>
                <a:gd name="T32" fmla="*/ 238 w 938"/>
                <a:gd name="T33" fmla="*/ 59 h 158"/>
                <a:gd name="T34" fmla="*/ 172 w 938"/>
                <a:gd name="T35" fmla="*/ 86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8" h="158">
                  <a:moveTo>
                    <a:pt x="172" y="86"/>
                  </a:moveTo>
                  <a:cubicBezTo>
                    <a:pt x="142" y="99"/>
                    <a:pt x="87" y="126"/>
                    <a:pt x="61" y="137"/>
                  </a:cubicBezTo>
                  <a:cubicBezTo>
                    <a:pt x="35" y="148"/>
                    <a:pt x="25" y="158"/>
                    <a:pt x="16" y="155"/>
                  </a:cubicBezTo>
                  <a:cubicBezTo>
                    <a:pt x="7" y="152"/>
                    <a:pt x="0" y="134"/>
                    <a:pt x="7" y="122"/>
                  </a:cubicBezTo>
                  <a:cubicBezTo>
                    <a:pt x="14" y="110"/>
                    <a:pt x="31" y="94"/>
                    <a:pt x="58" y="80"/>
                  </a:cubicBezTo>
                  <a:cubicBezTo>
                    <a:pt x="85" y="66"/>
                    <a:pt x="131" y="49"/>
                    <a:pt x="172" y="38"/>
                  </a:cubicBezTo>
                  <a:cubicBezTo>
                    <a:pt x="213" y="27"/>
                    <a:pt x="256" y="17"/>
                    <a:pt x="304" y="11"/>
                  </a:cubicBezTo>
                  <a:cubicBezTo>
                    <a:pt x="352" y="5"/>
                    <a:pt x="409" y="0"/>
                    <a:pt x="463" y="2"/>
                  </a:cubicBezTo>
                  <a:cubicBezTo>
                    <a:pt x="517" y="4"/>
                    <a:pt x="576" y="15"/>
                    <a:pt x="631" y="23"/>
                  </a:cubicBezTo>
                  <a:cubicBezTo>
                    <a:pt x="686" y="31"/>
                    <a:pt x="761" y="49"/>
                    <a:pt x="796" y="53"/>
                  </a:cubicBezTo>
                  <a:cubicBezTo>
                    <a:pt x="831" y="57"/>
                    <a:pt x="823" y="44"/>
                    <a:pt x="841" y="47"/>
                  </a:cubicBezTo>
                  <a:cubicBezTo>
                    <a:pt x="859" y="50"/>
                    <a:pt x="894" y="62"/>
                    <a:pt x="907" y="71"/>
                  </a:cubicBezTo>
                  <a:cubicBezTo>
                    <a:pt x="920" y="80"/>
                    <a:pt x="938" y="97"/>
                    <a:pt x="919" y="101"/>
                  </a:cubicBezTo>
                  <a:cubicBezTo>
                    <a:pt x="900" y="105"/>
                    <a:pt x="840" y="104"/>
                    <a:pt x="793" y="98"/>
                  </a:cubicBezTo>
                  <a:cubicBezTo>
                    <a:pt x="746" y="92"/>
                    <a:pt x="693" y="72"/>
                    <a:pt x="634" y="62"/>
                  </a:cubicBezTo>
                  <a:cubicBezTo>
                    <a:pt x="575" y="52"/>
                    <a:pt x="505" y="38"/>
                    <a:pt x="439" y="38"/>
                  </a:cubicBezTo>
                  <a:cubicBezTo>
                    <a:pt x="373" y="38"/>
                    <a:pt x="284" y="51"/>
                    <a:pt x="238" y="59"/>
                  </a:cubicBezTo>
                  <a:cubicBezTo>
                    <a:pt x="192" y="67"/>
                    <a:pt x="202" y="73"/>
                    <a:pt x="172" y="86"/>
                  </a:cubicBezTo>
                  <a:close/>
                </a:path>
              </a:pathLst>
            </a:custGeom>
            <a:gradFill rotWithShape="0">
              <a:gsLst>
                <a:gs pos="0">
                  <a:schemeClr val="bg2"/>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32786" name="Freeform 18"/>
            <p:cNvSpPr>
              <a:spLocks/>
            </p:cNvSpPr>
            <p:nvPr/>
          </p:nvSpPr>
          <p:spPr bwMode="auto">
            <a:xfrm>
              <a:off x="3686" y="145"/>
              <a:ext cx="372" cy="98"/>
            </a:xfrm>
            <a:custGeom>
              <a:avLst/>
              <a:gdLst>
                <a:gd name="T0" fmla="*/ 18 w 372"/>
                <a:gd name="T1" fmla="*/ 47 h 98"/>
                <a:gd name="T2" fmla="*/ 141 w 372"/>
                <a:gd name="T3" fmla="*/ 17 h 98"/>
                <a:gd name="T4" fmla="*/ 246 w 372"/>
                <a:gd name="T5" fmla="*/ 2 h 98"/>
                <a:gd name="T6" fmla="*/ 351 w 372"/>
                <a:gd name="T7" fmla="*/ 5 h 98"/>
                <a:gd name="T8" fmla="*/ 372 w 372"/>
                <a:gd name="T9" fmla="*/ 23 h 98"/>
                <a:gd name="T10" fmla="*/ 354 w 372"/>
                <a:gd name="T11" fmla="*/ 44 h 98"/>
                <a:gd name="T12" fmla="*/ 264 w 372"/>
                <a:gd name="T13" fmla="*/ 50 h 98"/>
                <a:gd name="T14" fmla="*/ 168 w 372"/>
                <a:gd name="T15" fmla="*/ 53 h 98"/>
                <a:gd name="T16" fmla="*/ 72 w 372"/>
                <a:gd name="T17" fmla="*/ 77 h 98"/>
                <a:gd name="T18" fmla="*/ 15 w 372"/>
                <a:gd name="T19" fmla="*/ 95 h 98"/>
                <a:gd name="T20" fmla="*/ 0 w 372"/>
                <a:gd name="T21" fmla="*/ 56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2" h="98">
                  <a:moveTo>
                    <a:pt x="18" y="47"/>
                  </a:moveTo>
                  <a:cubicBezTo>
                    <a:pt x="60" y="36"/>
                    <a:pt x="103" y="25"/>
                    <a:pt x="141" y="17"/>
                  </a:cubicBezTo>
                  <a:cubicBezTo>
                    <a:pt x="179" y="9"/>
                    <a:pt x="211" y="4"/>
                    <a:pt x="246" y="2"/>
                  </a:cubicBezTo>
                  <a:cubicBezTo>
                    <a:pt x="281" y="0"/>
                    <a:pt x="330" y="1"/>
                    <a:pt x="351" y="5"/>
                  </a:cubicBezTo>
                  <a:cubicBezTo>
                    <a:pt x="372" y="9"/>
                    <a:pt x="372" y="17"/>
                    <a:pt x="372" y="23"/>
                  </a:cubicBezTo>
                  <a:cubicBezTo>
                    <a:pt x="372" y="29"/>
                    <a:pt x="372" y="40"/>
                    <a:pt x="354" y="44"/>
                  </a:cubicBezTo>
                  <a:cubicBezTo>
                    <a:pt x="336" y="48"/>
                    <a:pt x="295" y="49"/>
                    <a:pt x="264" y="50"/>
                  </a:cubicBezTo>
                  <a:cubicBezTo>
                    <a:pt x="233" y="51"/>
                    <a:pt x="200" y="49"/>
                    <a:pt x="168" y="53"/>
                  </a:cubicBezTo>
                  <a:cubicBezTo>
                    <a:pt x="136" y="57"/>
                    <a:pt x="98" y="70"/>
                    <a:pt x="72" y="77"/>
                  </a:cubicBezTo>
                  <a:cubicBezTo>
                    <a:pt x="46" y="84"/>
                    <a:pt x="27" y="98"/>
                    <a:pt x="15" y="95"/>
                  </a:cubicBezTo>
                  <a:cubicBezTo>
                    <a:pt x="3" y="92"/>
                    <a:pt x="1" y="74"/>
                    <a:pt x="0" y="56"/>
                  </a:cubicBezTo>
                </a:path>
              </a:pathLst>
            </a:custGeom>
            <a:gradFill rotWithShape="0">
              <a:gsLst>
                <a:gs pos="0">
                  <a:schemeClr val="accent2"/>
                </a:gs>
                <a:gs pos="100000">
                  <a:schemeClr val="bg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32787" name="Freeform 19"/>
            <p:cNvSpPr>
              <a:spLocks/>
            </p:cNvSpPr>
            <p:nvPr/>
          </p:nvSpPr>
          <p:spPr bwMode="auto">
            <a:xfrm>
              <a:off x="3618" y="308"/>
              <a:ext cx="318" cy="158"/>
            </a:xfrm>
            <a:custGeom>
              <a:avLst/>
              <a:gdLst>
                <a:gd name="T0" fmla="*/ 0 w 318"/>
                <a:gd name="T1" fmla="*/ 158 h 158"/>
                <a:gd name="T2" fmla="*/ 12 w 318"/>
                <a:gd name="T3" fmla="*/ 137 h 158"/>
                <a:gd name="T4" fmla="*/ 162 w 318"/>
                <a:gd name="T5" fmla="*/ 71 h 158"/>
                <a:gd name="T6" fmla="*/ 249 w 318"/>
                <a:gd name="T7" fmla="*/ 20 h 158"/>
                <a:gd name="T8" fmla="*/ 285 w 318"/>
                <a:gd name="T9" fmla="*/ 2 h 158"/>
                <a:gd name="T10" fmla="*/ 309 w 318"/>
                <a:gd name="T11" fmla="*/ 11 h 158"/>
                <a:gd name="T12" fmla="*/ 303 w 318"/>
                <a:gd name="T13" fmla="*/ 47 h 158"/>
                <a:gd name="T14" fmla="*/ 219 w 318"/>
                <a:gd name="T15" fmla="*/ 89 h 158"/>
                <a:gd name="T16" fmla="*/ 108 w 318"/>
                <a:gd name="T17" fmla="*/ 140 h 158"/>
                <a:gd name="T18" fmla="*/ 57 w 318"/>
                <a:gd name="T19" fmla="*/ 152 h 158"/>
                <a:gd name="T20" fmla="*/ 0 w 318"/>
                <a:gd name="T21"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8" h="158">
                  <a:moveTo>
                    <a:pt x="0" y="158"/>
                  </a:moveTo>
                  <a:lnTo>
                    <a:pt x="12" y="137"/>
                  </a:lnTo>
                  <a:cubicBezTo>
                    <a:pt x="39" y="123"/>
                    <a:pt x="122" y="90"/>
                    <a:pt x="162" y="71"/>
                  </a:cubicBezTo>
                  <a:cubicBezTo>
                    <a:pt x="202" y="52"/>
                    <a:pt x="229" y="31"/>
                    <a:pt x="249" y="20"/>
                  </a:cubicBezTo>
                  <a:cubicBezTo>
                    <a:pt x="269" y="9"/>
                    <a:pt x="275" y="4"/>
                    <a:pt x="285" y="2"/>
                  </a:cubicBezTo>
                  <a:cubicBezTo>
                    <a:pt x="295" y="0"/>
                    <a:pt x="306" y="4"/>
                    <a:pt x="309" y="11"/>
                  </a:cubicBezTo>
                  <a:cubicBezTo>
                    <a:pt x="312" y="18"/>
                    <a:pt x="318" y="34"/>
                    <a:pt x="303" y="47"/>
                  </a:cubicBezTo>
                  <a:cubicBezTo>
                    <a:pt x="288" y="60"/>
                    <a:pt x="252" y="74"/>
                    <a:pt x="219" y="89"/>
                  </a:cubicBezTo>
                  <a:cubicBezTo>
                    <a:pt x="186" y="104"/>
                    <a:pt x="135" y="130"/>
                    <a:pt x="108" y="140"/>
                  </a:cubicBezTo>
                  <a:cubicBezTo>
                    <a:pt x="81" y="150"/>
                    <a:pt x="74" y="150"/>
                    <a:pt x="57" y="152"/>
                  </a:cubicBezTo>
                  <a:cubicBezTo>
                    <a:pt x="40" y="154"/>
                    <a:pt x="23" y="154"/>
                    <a:pt x="0" y="158"/>
                  </a:cubicBezTo>
                  <a:close/>
                </a:path>
              </a:pathLst>
            </a:custGeom>
            <a:gradFill rotWithShape="0">
              <a:gsLst>
                <a:gs pos="0">
                  <a:schemeClr val="bg2"/>
                </a:gs>
                <a:gs pos="50000">
                  <a:schemeClr val="accent2"/>
                </a:gs>
                <a:gs pos="100000">
                  <a:schemeClr val="bg2"/>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32788" name="Freeform 20"/>
            <p:cNvSpPr>
              <a:spLocks/>
            </p:cNvSpPr>
            <p:nvPr/>
          </p:nvSpPr>
          <p:spPr bwMode="auto">
            <a:xfrm>
              <a:off x="3413" y="291"/>
              <a:ext cx="380" cy="174"/>
            </a:xfrm>
            <a:custGeom>
              <a:avLst/>
              <a:gdLst>
                <a:gd name="T0" fmla="*/ 3 w 380"/>
                <a:gd name="T1" fmla="*/ 165 h 174"/>
                <a:gd name="T2" fmla="*/ 129 w 380"/>
                <a:gd name="T3" fmla="*/ 93 h 174"/>
                <a:gd name="T4" fmla="*/ 261 w 380"/>
                <a:gd name="T5" fmla="*/ 30 h 174"/>
                <a:gd name="T6" fmla="*/ 351 w 380"/>
                <a:gd name="T7" fmla="*/ 0 h 174"/>
                <a:gd name="T8" fmla="*/ 378 w 380"/>
                <a:gd name="T9" fmla="*/ 27 h 174"/>
                <a:gd name="T10" fmla="*/ 336 w 380"/>
                <a:gd name="T11" fmla="*/ 51 h 174"/>
                <a:gd name="T12" fmla="*/ 291 w 380"/>
                <a:gd name="T13" fmla="*/ 60 h 174"/>
                <a:gd name="T14" fmla="*/ 240 w 380"/>
                <a:gd name="T15" fmla="*/ 75 h 174"/>
                <a:gd name="T16" fmla="*/ 189 w 380"/>
                <a:gd name="T17" fmla="*/ 120 h 174"/>
                <a:gd name="T18" fmla="*/ 102 w 380"/>
                <a:gd name="T19" fmla="*/ 174 h 174"/>
                <a:gd name="T20" fmla="*/ 0 w 380"/>
                <a:gd name="T21" fmla="*/ 162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80" h="174">
                  <a:moveTo>
                    <a:pt x="3" y="165"/>
                  </a:moveTo>
                  <a:cubicBezTo>
                    <a:pt x="24" y="153"/>
                    <a:pt x="86" y="115"/>
                    <a:pt x="129" y="93"/>
                  </a:cubicBezTo>
                  <a:cubicBezTo>
                    <a:pt x="172" y="71"/>
                    <a:pt x="224" y="45"/>
                    <a:pt x="261" y="30"/>
                  </a:cubicBezTo>
                  <a:cubicBezTo>
                    <a:pt x="298" y="15"/>
                    <a:pt x="332" y="0"/>
                    <a:pt x="351" y="0"/>
                  </a:cubicBezTo>
                  <a:cubicBezTo>
                    <a:pt x="370" y="0"/>
                    <a:pt x="380" y="19"/>
                    <a:pt x="378" y="27"/>
                  </a:cubicBezTo>
                  <a:cubicBezTo>
                    <a:pt x="376" y="35"/>
                    <a:pt x="350" y="46"/>
                    <a:pt x="336" y="51"/>
                  </a:cubicBezTo>
                  <a:cubicBezTo>
                    <a:pt x="322" y="56"/>
                    <a:pt x="307" y="56"/>
                    <a:pt x="291" y="60"/>
                  </a:cubicBezTo>
                  <a:cubicBezTo>
                    <a:pt x="275" y="64"/>
                    <a:pt x="257" y="65"/>
                    <a:pt x="240" y="75"/>
                  </a:cubicBezTo>
                  <a:cubicBezTo>
                    <a:pt x="223" y="85"/>
                    <a:pt x="212" y="104"/>
                    <a:pt x="189" y="120"/>
                  </a:cubicBezTo>
                  <a:cubicBezTo>
                    <a:pt x="166" y="136"/>
                    <a:pt x="133" y="167"/>
                    <a:pt x="102" y="174"/>
                  </a:cubicBezTo>
                  <a:lnTo>
                    <a:pt x="0" y="162"/>
                  </a:lnTo>
                </a:path>
              </a:pathLst>
            </a:custGeom>
            <a:gradFill rotWithShape="0">
              <a:gsLst>
                <a:gs pos="0">
                  <a:schemeClr val="bg2"/>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32789" name="Freeform 21"/>
            <p:cNvSpPr>
              <a:spLocks/>
            </p:cNvSpPr>
            <p:nvPr/>
          </p:nvSpPr>
          <p:spPr bwMode="auto">
            <a:xfrm>
              <a:off x="4178" y="187"/>
              <a:ext cx="523" cy="69"/>
            </a:xfrm>
            <a:custGeom>
              <a:avLst/>
              <a:gdLst>
                <a:gd name="T0" fmla="*/ 84 w 523"/>
                <a:gd name="T1" fmla="*/ 11 h 69"/>
                <a:gd name="T2" fmla="*/ 27 w 523"/>
                <a:gd name="T3" fmla="*/ 5 h 69"/>
                <a:gd name="T4" fmla="*/ 9 w 523"/>
                <a:gd name="T5" fmla="*/ 35 h 69"/>
                <a:gd name="T6" fmla="*/ 81 w 523"/>
                <a:gd name="T7" fmla="*/ 56 h 69"/>
                <a:gd name="T8" fmla="*/ 255 w 523"/>
                <a:gd name="T9" fmla="*/ 68 h 69"/>
                <a:gd name="T10" fmla="*/ 432 w 523"/>
                <a:gd name="T11" fmla="*/ 50 h 69"/>
                <a:gd name="T12" fmla="*/ 513 w 523"/>
                <a:gd name="T13" fmla="*/ 5 h 69"/>
                <a:gd name="T14" fmla="*/ 372 w 523"/>
                <a:gd name="T15" fmla="*/ 20 h 69"/>
                <a:gd name="T16" fmla="*/ 141 w 523"/>
                <a:gd name="T17" fmla="*/ 14 h 69"/>
                <a:gd name="T18" fmla="*/ 84 w 523"/>
                <a:gd name="T19" fmla="*/ 11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3" h="69">
                  <a:moveTo>
                    <a:pt x="84" y="11"/>
                  </a:moveTo>
                  <a:cubicBezTo>
                    <a:pt x="65" y="9"/>
                    <a:pt x="40" y="1"/>
                    <a:pt x="27" y="5"/>
                  </a:cubicBezTo>
                  <a:cubicBezTo>
                    <a:pt x="14" y="9"/>
                    <a:pt x="0" y="27"/>
                    <a:pt x="9" y="35"/>
                  </a:cubicBezTo>
                  <a:cubicBezTo>
                    <a:pt x="18" y="43"/>
                    <a:pt x="40" y="51"/>
                    <a:pt x="81" y="56"/>
                  </a:cubicBezTo>
                  <a:cubicBezTo>
                    <a:pt x="122" y="61"/>
                    <a:pt x="197" y="69"/>
                    <a:pt x="255" y="68"/>
                  </a:cubicBezTo>
                  <a:cubicBezTo>
                    <a:pt x="313" y="67"/>
                    <a:pt x="389" y="60"/>
                    <a:pt x="432" y="50"/>
                  </a:cubicBezTo>
                  <a:cubicBezTo>
                    <a:pt x="475" y="40"/>
                    <a:pt x="523" y="10"/>
                    <a:pt x="513" y="5"/>
                  </a:cubicBezTo>
                  <a:cubicBezTo>
                    <a:pt x="503" y="0"/>
                    <a:pt x="434" y="19"/>
                    <a:pt x="372" y="20"/>
                  </a:cubicBezTo>
                  <a:cubicBezTo>
                    <a:pt x="310" y="21"/>
                    <a:pt x="189" y="15"/>
                    <a:pt x="141" y="14"/>
                  </a:cubicBezTo>
                  <a:cubicBezTo>
                    <a:pt x="93" y="13"/>
                    <a:pt x="103" y="13"/>
                    <a:pt x="84" y="11"/>
                  </a:cubicBezTo>
                  <a:close/>
                </a:path>
              </a:pathLst>
            </a:custGeom>
            <a:gradFill rotWithShape="0">
              <a:gsLst>
                <a:gs pos="0">
                  <a:schemeClr val="bg2"/>
                </a:gs>
                <a:gs pos="100000">
                  <a:schemeClr val="accent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32790" name="Freeform 22"/>
            <p:cNvSpPr>
              <a:spLocks/>
            </p:cNvSpPr>
            <p:nvPr/>
          </p:nvSpPr>
          <p:spPr bwMode="auto">
            <a:xfrm>
              <a:off x="4689" y="186"/>
              <a:ext cx="537" cy="120"/>
            </a:xfrm>
            <a:custGeom>
              <a:avLst/>
              <a:gdLst>
                <a:gd name="T0" fmla="*/ 23 w 537"/>
                <a:gd name="T1" fmla="*/ 6 h 120"/>
                <a:gd name="T2" fmla="*/ 188 w 537"/>
                <a:gd name="T3" fmla="*/ 3 h 120"/>
                <a:gd name="T4" fmla="*/ 323 w 537"/>
                <a:gd name="T5" fmla="*/ 27 h 120"/>
                <a:gd name="T6" fmla="*/ 464 w 537"/>
                <a:gd name="T7" fmla="*/ 69 h 120"/>
                <a:gd name="T8" fmla="*/ 521 w 537"/>
                <a:gd name="T9" fmla="*/ 90 h 120"/>
                <a:gd name="T10" fmla="*/ 533 w 537"/>
                <a:gd name="T11" fmla="*/ 105 h 120"/>
                <a:gd name="T12" fmla="*/ 497 w 537"/>
                <a:gd name="T13" fmla="*/ 120 h 120"/>
                <a:gd name="T14" fmla="*/ 452 w 537"/>
                <a:gd name="T15" fmla="*/ 108 h 120"/>
                <a:gd name="T16" fmla="*/ 350 w 537"/>
                <a:gd name="T17" fmla="*/ 72 h 120"/>
                <a:gd name="T18" fmla="*/ 158 w 537"/>
                <a:gd name="T19" fmla="*/ 39 h 120"/>
                <a:gd name="T20" fmla="*/ 50 w 537"/>
                <a:gd name="T21" fmla="*/ 39 h 120"/>
                <a:gd name="T22" fmla="*/ 23 w 537"/>
                <a:gd name="T23" fmla="*/ 6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37" h="120">
                  <a:moveTo>
                    <a:pt x="23" y="6"/>
                  </a:moveTo>
                  <a:cubicBezTo>
                    <a:pt x="46" y="0"/>
                    <a:pt x="138" y="0"/>
                    <a:pt x="188" y="3"/>
                  </a:cubicBezTo>
                  <a:cubicBezTo>
                    <a:pt x="238" y="6"/>
                    <a:pt x="277" y="16"/>
                    <a:pt x="323" y="27"/>
                  </a:cubicBezTo>
                  <a:cubicBezTo>
                    <a:pt x="369" y="38"/>
                    <a:pt x="431" y="59"/>
                    <a:pt x="464" y="69"/>
                  </a:cubicBezTo>
                  <a:cubicBezTo>
                    <a:pt x="497" y="79"/>
                    <a:pt x="509" y="84"/>
                    <a:pt x="521" y="90"/>
                  </a:cubicBezTo>
                  <a:cubicBezTo>
                    <a:pt x="533" y="96"/>
                    <a:pt x="537" y="100"/>
                    <a:pt x="533" y="105"/>
                  </a:cubicBezTo>
                  <a:cubicBezTo>
                    <a:pt x="529" y="110"/>
                    <a:pt x="510" y="120"/>
                    <a:pt x="497" y="120"/>
                  </a:cubicBezTo>
                  <a:cubicBezTo>
                    <a:pt x="484" y="120"/>
                    <a:pt x="476" y="116"/>
                    <a:pt x="452" y="108"/>
                  </a:cubicBezTo>
                  <a:cubicBezTo>
                    <a:pt x="428" y="100"/>
                    <a:pt x="399" y="84"/>
                    <a:pt x="350" y="72"/>
                  </a:cubicBezTo>
                  <a:cubicBezTo>
                    <a:pt x="301" y="60"/>
                    <a:pt x="208" y="45"/>
                    <a:pt x="158" y="39"/>
                  </a:cubicBezTo>
                  <a:cubicBezTo>
                    <a:pt x="108" y="33"/>
                    <a:pt x="72" y="43"/>
                    <a:pt x="50" y="39"/>
                  </a:cubicBezTo>
                  <a:cubicBezTo>
                    <a:pt x="28" y="35"/>
                    <a:pt x="0" y="12"/>
                    <a:pt x="23" y="6"/>
                  </a:cubicBezTo>
                  <a:close/>
                </a:path>
              </a:pathLst>
            </a:custGeom>
            <a:gradFill rotWithShape="0">
              <a:gsLst>
                <a:gs pos="0">
                  <a:schemeClr val="bg2"/>
                </a:gs>
                <a:gs pos="50000">
                  <a:schemeClr val="accent2"/>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32791" name="Freeform 23"/>
            <p:cNvSpPr>
              <a:spLocks/>
            </p:cNvSpPr>
            <p:nvPr/>
          </p:nvSpPr>
          <p:spPr bwMode="auto">
            <a:xfrm>
              <a:off x="4968" y="312"/>
              <a:ext cx="800" cy="143"/>
            </a:xfrm>
            <a:custGeom>
              <a:avLst/>
              <a:gdLst>
                <a:gd name="T0" fmla="*/ 800 w 800"/>
                <a:gd name="T1" fmla="*/ 24 h 143"/>
                <a:gd name="T2" fmla="*/ 782 w 800"/>
                <a:gd name="T3" fmla="*/ 15 h 143"/>
                <a:gd name="T4" fmla="*/ 659 w 800"/>
                <a:gd name="T5" fmla="*/ 63 h 143"/>
                <a:gd name="T6" fmla="*/ 500 w 800"/>
                <a:gd name="T7" fmla="*/ 84 h 143"/>
                <a:gd name="T8" fmla="*/ 326 w 800"/>
                <a:gd name="T9" fmla="*/ 69 h 143"/>
                <a:gd name="T10" fmla="*/ 98 w 800"/>
                <a:gd name="T11" fmla="*/ 21 h 143"/>
                <a:gd name="T12" fmla="*/ 11 w 800"/>
                <a:gd name="T13" fmla="*/ 6 h 143"/>
                <a:gd name="T14" fmla="*/ 32 w 800"/>
                <a:gd name="T15" fmla="*/ 60 h 143"/>
                <a:gd name="T16" fmla="*/ 155 w 800"/>
                <a:gd name="T17" fmla="*/ 96 h 143"/>
                <a:gd name="T18" fmla="*/ 410 w 800"/>
                <a:gd name="T19" fmla="*/ 138 h 143"/>
                <a:gd name="T20" fmla="*/ 596 w 800"/>
                <a:gd name="T21" fmla="*/ 129 h 143"/>
                <a:gd name="T22" fmla="*/ 737 w 800"/>
                <a:gd name="T23" fmla="*/ 90 h 143"/>
                <a:gd name="T24" fmla="*/ 788 w 800"/>
                <a:gd name="T25" fmla="*/ 69 h 143"/>
                <a:gd name="T26" fmla="*/ 800 w 800"/>
                <a:gd name="T27" fmla="*/ 24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00" h="143">
                  <a:moveTo>
                    <a:pt x="800" y="24"/>
                  </a:moveTo>
                  <a:lnTo>
                    <a:pt x="782" y="15"/>
                  </a:lnTo>
                  <a:cubicBezTo>
                    <a:pt x="759" y="21"/>
                    <a:pt x="706" y="51"/>
                    <a:pt x="659" y="63"/>
                  </a:cubicBezTo>
                  <a:cubicBezTo>
                    <a:pt x="612" y="75"/>
                    <a:pt x="555" y="83"/>
                    <a:pt x="500" y="84"/>
                  </a:cubicBezTo>
                  <a:cubicBezTo>
                    <a:pt x="445" y="85"/>
                    <a:pt x="393" y="79"/>
                    <a:pt x="326" y="69"/>
                  </a:cubicBezTo>
                  <a:cubicBezTo>
                    <a:pt x="259" y="59"/>
                    <a:pt x="150" y="31"/>
                    <a:pt x="98" y="21"/>
                  </a:cubicBezTo>
                  <a:cubicBezTo>
                    <a:pt x="46" y="11"/>
                    <a:pt x="22" y="0"/>
                    <a:pt x="11" y="6"/>
                  </a:cubicBezTo>
                  <a:cubicBezTo>
                    <a:pt x="0" y="12"/>
                    <a:pt x="8" y="45"/>
                    <a:pt x="32" y="60"/>
                  </a:cubicBezTo>
                  <a:cubicBezTo>
                    <a:pt x="56" y="75"/>
                    <a:pt x="92" y="83"/>
                    <a:pt x="155" y="96"/>
                  </a:cubicBezTo>
                  <a:cubicBezTo>
                    <a:pt x="218" y="109"/>
                    <a:pt x="337" y="133"/>
                    <a:pt x="410" y="138"/>
                  </a:cubicBezTo>
                  <a:cubicBezTo>
                    <a:pt x="483" y="143"/>
                    <a:pt x="542" y="137"/>
                    <a:pt x="596" y="129"/>
                  </a:cubicBezTo>
                  <a:cubicBezTo>
                    <a:pt x="650" y="121"/>
                    <a:pt x="705" y="100"/>
                    <a:pt x="737" y="90"/>
                  </a:cubicBezTo>
                  <a:cubicBezTo>
                    <a:pt x="769" y="80"/>
                    <a:pt x="780" y="80"/>
                    <a:pt x="788" y="69"/>
                  </a:cubicBezTo>
                  <a:cubicBezTo>
                    <a:pt x="796" y="58"/>
                    <a:pt x="792" y="39"/>
                    <a:pt x="800" y="24"/>
                  </a:cubicBezTo>
                  <a:close/>
                </a:path>
              </a:pathLst>
            </a:custGeom>
            <a:gradFill rotWithShape="0">
              <a:gsLst>
                <a:gs pos="0">
                  <a:schemeClr val="bg2"/>
                </a:gs>
                <a:gs pos="50000">
                  <a:schemeClr val="accent2"/>
                </a:gs>
                <a:gs pos="100000">
                  <a:schemeClr val="bg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32792" name="Freeform 24"/>
            <p:cNvSpPr>
              <a:spLocks/>
            </p:cNvSpPr>
            <p:nvPr/>
          </p:nvSpPr>
          <p:spPr bwMode="auto">
            <a:xfrm>
              <a:off x="5318" y="240"/>
              <a:ext cx="402" cy="115"/>
            </a:xfrm>
            <a:custGeom>
              <a:avLst/>
              <a:gdLst>
                <a:gd name="T0" fmla="*/ 402 w 402"/>
                <a:gd name="T1" fmla="*/ 0 h 115"/>
                <a:gd name="T2" fmla="*/ 384 w 402"/>
                <a:gd name="T3" fmla="*/ 12 h 115"/>
                <a:gd name="T4" fmla="*/ 276 w 402"/>
                <a:gd name="T5" fmla="*/ 51 h 115"/>
                <a:gd name="T6" fmla="*/ 165 w 402"/>
                <a:gd name="T7" fmla="*/ 66 h 115"/>
                <a:gd name="T8" fmla="*/ 51 w 402"/>
                <a:gd name="T9" fmla="*/ 57 h 115"/>
                <a:gd name="T10" fmla="*/ 15 w 402"/>
                <a:gd name="T11" fmla="*/ 54 h 115"/>
                <a:gd name="T12" fmla="*/ 3 w 402"/>
                <a:gd name="T13" fmla="*/ 69 h 115"/>
                <a:gd name="T14" fmla="*/ 9 w 402"/>
                <a:gd name="T15" fmla="*/ 93 h 115"/>
                <a:gd name="T16" fmla="*/ 54 w 402"/>
                <a:gd name="T17" fmla="*/ 102 h 115"/>
                <a:gd name="T18" fmla="*/ 198 w 402"/>
                <a:gd name="T19" fmla="*/ 111 h 115"/>
                <a:gd name="T20" fmla="*/ 336 w 402"/>
                <a:gd name="T21" fmla="*/ 75 h 115"/>
                <a:gd name="T22" fmla="*/ 375 w 402"/>
                <a:gd name="T23" fmla="*/ 54 h 115"/>
                <a:gd name="T24" fmla="*/ 402 w 402"/>
                <a:gd name="T25"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02" h="115">
                  <a:moveTo>
                    <a:pt x="402" y="0"/>
                  </a:moveTo>
                  <a:lnTo>
                    <a:pt x="384" y="12"/>
                  </a:lnTo>
                  <a:cubicBezTo>
                    <a:pt x="363" y="20"/>
                    <a:pt x="312" y="42"/>
                    <a:pt x="276" y="51"/>
                  </a:cubicBezTo>
                  <a:cubicBezTo>
                    <a:pt x="240" y="60"/>
                    <a:pt x="202" y="65"/>
                    <a:pt x="165" y="66"/>
                  </a:cubicBezTo>
                  <a:cubicBezTo>
                    <a:pt x="128" y="67"/>
                    <a:pt x="76" y="59"/>
                    <a:pt x="51" y="57"/>
                  </a:cubicBezTo>
                  <a:cubicBezTo>
                    <a:pt x="26" y="55"/>
                    <a:pt x="23" y="52"/>
                    <a:pt x="15" y="54"/>
                  </a:cubicBezTo>
                  <a:cubicBezTo>
                    <a:pt x="7" y="56"/>
                    <a:pt x="4" y="63"/>
                    <a:pt x="3" y="69"/>
                  </a:cubicBezTo>
                  <a:cubicBezTo>
                    <a:pt x="2" y="75"/>
                    <a:pt x="0" y="88"/>
                    <a:pt x="9" y="93"/>
                  </a:cubicBezTo>
                  <a:cubicBezTo>
                    <a:pt x="18" y="98"/>
                    <a:pt x="22" y="99"/>
                    <a:pt x="54" y="102"/>
                  </a:cubicBezTo>
                  <a:cubicBezTo>
                    <a:pt x="86" y="105"/>
                    <a:pt x="151" y="115"/>
                    <a:pt x="198" y="111"/>
                  </a:cubicBezTo>
                  <a:cubicBezTo>
                    <a:pt x="245" y="107"/>
                    <a:pt x="307" y="84"/>
                    <a:pt x="336" y="75"/>
                  </a:cubicBezTo>
                  <a:cubicBezTo>
                    <a:pt x="365" y="66"/>
                    <a:pt x="365" y="65"/>
                    <a:pt x="375" y="54"/>
                  </a:cubicBezTo>
                  <a:cubicBezTo>
                    <a:pt x="385" y="43"/>
                    <a:pt x="392" y="26"/>
                    <a:pt x="402" y="0"/>
                  </a:cubicBezTo>
                  <a:close/>
                </a:path>
              </a:pathLst>
            </a:custGeom>
            <a:gradFill rotWithShape="0">
              <a:gsLst>
                <a:gs pos="0">
                  <a:schemeClr val="bg2"/>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grpSp>
      <p:sp>
        <p:nvSpPr>
          <p:cNvPr id="32797" name="Rectangle 29"/>
          <p:cNvSpPr>
            <a:spLocks noGrp="1" noChangeArrowheads="1"/>
          </p:cNvSpPr>
          <p:nvPr>
            <p:ph type="ctrTitle"/>
          </p:nvPr>
        </p:nvSpPr>
        <p:spPr>
          <a:xfrm>
            <a:off x="685800" y="2286000"/>
            <a:ext cx="7772400" cy="1143000"/>
          </a:xfrm>
        </p:spPr>
        <p:txBody>
          <a:bodyPr/>
          <a:lstStyle>
            <a:lvl1pPr>
              <a:defRPr/>
            </a:lvl1pPr>
          </a:lstStyle>
          <a:p>
            <a:pPr lvl="0"/>
            <a:r>
              <a:rPr lang="es-ES" noProof="0" smtClean="0"/>
              <a:t>Haga clic para modificar el estilo de título del patrón</a:t>
            </a:r>
          </a:p>
        </p:txBody>
      </p:sp>
      <p:sp>
        <p:nvSpPr>
          <p:cNvPr id="32798" name="Rectangle 30"/>
          <p:cNvSpPr>
            <a:spLocks noGrp="1" noChangeArrowheads="1"/>
          </p:cNvSpPr>
          <p:nvPr>
            <p:ph type="subTitle" idx="1"/>
          </p:nvPr>
        </p:nvSpPr>
        <p:spPr>
          <a:xfrm>
            <a:off x="1371600" y="4114800"/>
            <a:ext cx="6400800" cy="1752600"/>
          </a:xfrm>
        </p:spPr>
        <p:txBody>
          <a:bodyPr/>
          <a:lstStyle>
            <a:lvl1pPr marL="0" indent="0" algn="ctr">
              <a:buFontTx/>
              <a:buNone/>
              <a:defRPr/>
            </a:lvl1pPr>
          </a:lstStyle>
          <a:p>
            <a:pPr lvl="0"/>
            <a:r>
              <a:rPr lang="es-ES" noProof="0" smtClean="0"/>
              <a:t>Haga clic para modificar el estilo de subtítulo del patrón</a:t>
            </a:r>
          </a:p>
        </p:txBody>
      </p:sp>
      <p:sp>
        <p:nvSpPr>
          <p:cNvPr id="32799" name="Rectangle 31"/>
          <p:cNvSpPr>
            <a:spLocks noGrp="1" noChangeArrowheads="1"/>
          </p:cNvSpPr>
          <p:nvPr>
            <p:ph type="dt" sz="half" idx="2"/>
          </p:nvPr>
        </p:nvSpPr>
        <p:spPr>
          <a:xfrm>
            <a:off x="685800" y="6248400"/>
            <a:ext cx="1905000" cy="457200"/>
          </a:xfrm>
        </p:spPr>
        <p:txBody>
          <a:bodyPr/>
          <a:lstStyle>
            <a:lvl1pPr>
              <a:defRPr/>
            </a:lvl1pPr>
          </a:lstStyle>
          <a:p>
            <a:endParaRPr lang="es-ES"/>
          </a:p>
        </p:txBody>
      </p:sp>
      <p:sp>
        <p:nvSpPr>
          <p:cNvPr id="32800" name="Rectangle 32"/>
          <p:cNvSpPr>
            <a:spLocks noGrp="1" noChangeArrowheads="1"/>
          </p:cNvSpPr>
          <p:nvPr>
            <p:ph type="ftr" sz="quarter" idx="3"/>
          </p:nvPr>
        </p:nvSpPr>
        <p:spPr>
          <a:xfrm>
            <a:off x="3124200" y="6248400"/>
            <a:ext cx="2895600" cy="457200"/>
          </a:xfrm>
        </p:spPr>
        <p:txBody>
          <a:bodyPr/>
          <a:lstStyle>
            <a:lvl1pPr>
              <a:defRPr/>
            </a:lvl1pPr>
          </a:lstStyle>
          <a:p>
            <a:endParaRPr lang="es-ES"/>
          </a:p>
        </p:txBody>
      </p:sp>
      <p:sp>
        <p:nvSpPr>
          <p:cNvPr id="32801" name="Rectangle 33"/>
          <p:cNvSpPr>
            <a:spLocks noGrp="1" noChangeArrowheads="1"/>
          </p:cNvSpPr>
          <p:nvPr>
            <p:ph type="sldNum" sz="quarter" idx="4"/>
          </p:nvPr>
        </p:nvSpPr>
        <p:spPr>
          <a:xfrm>
            <a:off x="6553200" y="6248400"/>
            <a:ext cx="1905000" cy="457200"/>
          </a:xfrm>
        </p:spPr>
        <p:txBody>
          <a:bodyPr/>
          <a:lstStyle>
            <a:lvl1pPr>
              <a:defRPr/>
            </a:lvl1pPr>
          </a:lstStyle>
          <a:p>
            <a:fld id="{74984F48-290F-4AC7-A4F4-B1C84620F71D}" type="slidenum">
              <a:rPr lang="es-ES"/>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839BA566-76E8-4C29-9B5A-9A825955309E}" type="slidenum">
              <a:rPr lang="es-ES"/>
              <a:pPr/>
              <a:t>‹Nº›</a:t>
            </a:fld>
            <a:endParaRPr lang="es-ES"/>
          </a:p>
        </p:txBody>
      </p:sp>
    </p:spTree>
    <p:extLst>
      <p:ext uri="{BB962C8B-B14F-4D97-AF65-F5344CB8AC3E}">
        <p14:creationId xmlns:p14="http://schemas.microsoft.com/office/powerpoint/2010/main" val="472977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15100" y="762000"/>
            <a:ext cx="1943100" cy="5486400"/>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685800" y="762000"/>
            <a:ext cx="5676900" cy="54864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F2409327-EBEA-40E4-BACB-028DD956646F}" type="slidenum">
              <a:rPr lang="es-ES"/>
              <a:pPr/>
              <a:t>‹Nº›</a:t>
            </a:fld>
            <a:endParaRPr lang="es-ES"/>
          </a:p>
        </p:txBody>
      </p:sp>
    </p:spTree>
    <p:extLst>
      <p:ext uri="{BB962C8B-B14F-4D97-AF65-F5344CB8AC3E}">
        <p14:creationId xmlns:p14="http://schemas.microsoft.com/office/powerpoint/2010/main" val="2561354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705BF114-93EF-4713-A6C3-6E19F7FC189B}" type="slidenum">
              <a:rPr lang="es-ES"/>
              <a:pPr/>
              <a:t>‹Nº›</a:t>
            </a:fld>
            <a:endParaRPr lang="es-ES"/>
          </a:p>
        </p:txBody>
      </p:sp>
    </p:spTree>
    <p:extLst>
      <p:ext uri="{BB962C8B-B14F-4D97-AF65-F5344CB8AC3E}">
        <p14:creationId xmlns:p14="http://schemas.microsoft.com/office/powerpoint/2010/main" val="2906731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B0AD2DC9-0B8A-4732-80B9-2C6352EA8916}" type="slidenum">
              <a:rPr lang="es-ES"/>
              <a:pPr/>
              <a:t>‹Nº›</a:t>
            </a:fld>
            <a:endParaRPr lang="es-ES"/>
          </a:p>
        </p:txBody>
      </p:sp>
    </p:spTree>
    <p:extLst>
      <p:ext uri="{BB962C8B-B14F-4D97-AF65-F5344CB8AC3E}">
        <p14:creationId xmlns:p14="http://schemas.microsoft.com/office/powerpoint/2010/main" val="247233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685800" y="2133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2133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9D303431-FCD2-4EAE-A60D-65609A33D7A3}" type="slidenum">
              <a:rPr lang="es-ES"/>
              <a:pPr/>
              <a:t>‹Nº›</a:t>
            </a:fld>
            <a:endParaRPr lang="es-ES"/>
          </a:p>
        </p:txBody>
      </p:sp>
    </p:spTree>
    <p:extLst>
      <p:ext uri="{BB962C8B-B14F-4D97-AF65-F5344CB8AC3E}">
        <p14:creationId xmlns:p14="http://schemas.microsoft.com/office/powerpoint/2010/main" val="2162296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lvl1pPr>
              <a:defRPr/>
            </a:lvl1pPr>
          </a:lstStyle>
          <a:p>
            <a:endParaRPr lang="es-ES"/>
          </a:p>
        </p:txBody>
      </p:sp>
      <p:sp>
        <p:nvSpPr>
          <p:cNvPr id="8" name="7 Marcador de pie de página"/>
          <p:cNvSpPr>
            <a:spLocks noGrp="1"/>
          </p:cNvSpPr>
          <p:nvPr>
            <p:ph type="ftr" sz="quarter" idx="11"/>
          </p:nvPr>
        </p:nvSpPr>
        <p:spPr/>
        <p:txBody>
          <a:bodyPr/>
          <a:lstStyle>
            <a:lvl1pPr>
              <a:defRPr/>
            </a:lvl1pPr>
          </a:lstStyle>
          <a:p>
            <a:endParaRPr lang="es-ES"/>
          </a:p>
        </p:txBody>
      </p:sp>
      <p:sp>
        <p:nvSpPr>
          <p:cNvPr id="9" name="8 Marcador de número de diapositiva"/>
          <p:cNvSpPr>
            <a:spLocks noGrp="1"/>
          </p:cNvSpPr>
          <p:nvPr>
            <p:ph type="sldNum" sz="quarter" idx="12"/>
          </p:nvPr>
        </p:nvSpPr>
        <p:spPr/>
        <p:txBody>
          <a:bodyPr/>
          <a:lstStyle>
            <a:lvl1pPr>
              <a:defRPr/>
            </a:lvl1pPr>
          </a:lstStyle>
          <a:p>
            <a:fld id="{C151073B-A213-4945-978D-5F5C98211996}" type="slidenum">
              <a:rPr lang="es-ES"/>
              <a:pPr/>
              <a:t>‹Nº›</a:t>
            </a:fld>
            <a:endParaRPr lang="es-ES"/>
          </a:p>
        </p:txBody>
      </p:sp>
    </p:spTree>
    <p:extLst>
      <p:ext uri="{BB962C8B-B14F-4D97-AF65-F5344CB8AC3E}">
        <p14:creationId xmlns:p14="http://schemas.microsoft.com/office/powerpoint/2010/main" val="1227044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lvl1pPr>
              <a:defRPr/>
            </a:lvl1pPr>
          </a:lstStyle>
          <a:p>
            <a:endParaRPr lang="es-ES"/>
          </a:p>
        </p:txBody>
      </p:sp>
      <p:sp>
        <p:nvSpPr>
          <p:cNvPr id="4" name="3 Marcador de pie de página"/>
          <p:cNvSpPr>
            <a:spLocks noGrp="1"/>
          </p:cNvSpPr>
          <p:nvPr>
            <p:ph type="ftr" sz="quarter" idx="11"/>
          </p:nvPr>
        </p:nvSpPr>
        <p:spPr/>
        <p:txBody>
          <a:bodyPr/>
          <a:lstStyle>
            <a:lvl1pPr>
              <a:defRPr/>
            </a:lvl1pPr>
          </a:lstStyle>
          <a:p>
            <a:endParaRPr lang="es-ES"/>
          </a:p>
        </p:txBody>
      </p:sp>
      <p:sp>
        <p:nvSpPr>
          <p:cNvPr id="5" name="4 Marcador de número de diapositiva"/>
          <p:cNvSpPr>
            <a:spLocks noGrp="1"/>
          </p:cNvSpPr>
          <p:nvPr>
            <p:ph type="sldNum" sz="quarter" idx="12"/>
          </p:nvPr>
        </p:nvSpPr>
        <p:spPr/>
        <p:txBody>
          <a:bodyPr/>
          <a:lstStyle>
            <a:lvl1pPr>
              <a:defRPr/>
            </a:lvl1pPr>
          </a:lstStyle>
          <a:p>
            <a:fld id="{F5FEDEA8-53FE-4FFB-BB6B-206C35B2F605}" type="slidenum">
              <a:rPr lang="es-ES"/>
              <a:pPr/>
              <a:t>‹Nº›</a:t>
            </a:fld>
            <a:endParaRPr lang="es-ES"/>
          </a:p>
        </p:txBody>
      </p:sp>
    </p:spTree>
    <p:extLst>
      <p:ext uri="{BB962C8B-B14F-4D97-AF65-F5344CB8AC3E}">
        <p14:creationId xmlns:p14="http://schemas.microsoft.com/office/powerpoint/2010/main" val="3540543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endParaRPr lang="es-ES"/>
          </a:p>
        </p:txBody>
      </p:sp>
      <p:sp>
        <p:nvSpPr>
          <p:cNvPr id="3" name="2 Marcador de pie de página"/>
          <p:cNvSpPr>
            <a:spLocks noGrp="1"/>
          </p:cNvSpPr>
          <p:nvPr>
            <p:ph type="ftr" sz="quarter" idx="11"/>
          </p:nvPr>
        </p:nvSpPr>
        <p:spPr/>
        <p:txBody>
          <a:bodyPr/>
          <a:lstStyle>
            <a:lvl1pPr>
              <a:defRPr/>
            </a:lvl1pPr>
          </a:lstStyle>
          <a:p>
            <a:endParaRPr lang="es-ES"/>
          </a:p>
        </p:txBody>
      </p:sp>
      <p:sp>
        <p:nvSpPr>
          <p:cNvPr id="4" name="3 Marcador de número de diapositiva"/>
          <p:cNvSpPr>
            <a:spLocks noGrp="1"/>
          </p:cNvSpPr>
          <p:nvPr>
            <p:ph type="sldNum" sz="quarter" idx="12"/>
          </p:nvPr>
        </p:nvSpPr>
        <p:spPr/>
        <p:txBody>
          <a:bodyPr/>
          <a:lstStyle>
            <a:lvl1pPr>
              <a:defRPr/>
            </a:lvl1pPr>
          </a:lstStyle>
          <a:p>
            <a:fld id="{FB4C316B-3351-43BF-AD3E-F83FD894D690}" type="slidenum">
              <a:rPr lang="es-ES"/>
              <a:pPr/>
              <a:t>‹Nº›</a:t>
            </a:fld>
            <a:endParaRPr lang="es-ES"/>
          </a:p>
        </p:txBody>
      </p:sp>
    </p:spTree>
    <p:extLst>
      <p:ext uri="{BB962C8B-B14F-4D97-AF65-F5344CB8AC3E}">
        <p14:creationId xmlns:p14="http://schemas.microsoft.com/office/powerpoint/2010/main" val="617301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029D8295-5162-4A15-89DB-184A0ECBA0FE}" type="slidenum">
              <a:rPr lang="es-ES"/>
              <a:pPr/>
              <a:t>‹Nº›</a:t>
            </a:fld>
            <a:endParaRPr lang="es-ES"/>
          </a:p>
        </p:txBody>
      </p:sp>
    </p:spTree>
    <p:extLst>
      <p:ext uri="{BB962C8B-B14F-4D97-AF65-F5344CB8AC3E}">
        <p14:creationId xmlns:p14="http://schemas.microsoft.com/office/powerpoint/2010/main" val="76121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F029080C-9D69-4966-8B4C-F85E1C8938E9}" type="slidenum">
              <a:rPr lang="es-ES"/>
              <a:pPr/>
              <a:t>‹Nº›</a:t>
            </a:fld>
            <a:endParaRPr lang="es-ES"/>
          </a:p>
        </p:txBody>
      </p:sp>
    </p:spTree>
    <p:extLst>
      <p:ext uri="{BB962C8B-B14F-4D97-AF65-F5344CB8AC3E}">
        <p14:creationId xmlns:p14="http://schemas.microsoft.com/office/powerpoint/2010/main" val="3107757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grpSp>
        <p:nvGrpSpPr>
          <p:cNvPr id="1058" name="Group 34"/>
          <p:cNvGrpSpPr>
            <a:grpSpLocks/>
          </p:cNvGrpSpPr>
          <p:nvPr/>
        </p:nvGrpSpPr>
        <p:grpSpPr bwMode="auto">
          <a:xfrm>
            <a:off x="0" y="0"/>
            <a:ext cx="9169400" cy="6615113"/>
            <a:chOff x="0" y="0"/>
            <a:chExt cx="5776" cy="4167"/>
          </a:xfrm>
        </p:grpSpPr>
        <p:grpSp>
          <p:nvGrpSpPr>
            <p:cNvPr id="1031" name="Group 7"/>
            <p:cNvGrpSpPr>
              <a:grpSpLocks/>
            </p:cNvGrpSpPr>
            <p:nvPr/>
          </p:nvGrpSpPr>
          <p:grpSpPr bwMode="auto">
            <a:xfrm>
              <a:off x="0" y="0"/>
              <a:ext cx="5768" cy="477"/>
              <a:chOff x="0" y="0"/>
              <a:chExt cx="5768" cy="477"/>
            </a:xfrm>
          </p:grpSpPr>
          <p:sp>
            <p:nvSpPr>
              <p:cNvPr id="1032" name="Freeform 8"/>
              <p:cNvSpPr>
                <a:spLocks/>
              </p:cNvSpPr>
              <p:nvPr/>
            </p:nvSpPr>
            <p:spPr bwMode="auto">
              <a:xfrm>
                <a:off x="5" y="0"/>
                <a:ext cx="5763" cy="477"/>
              </a:xfrm>
              <a:custGeom>
                <a:avLst/>
                <a:gdLst>
                  <a:gd name="T0" fmla="*/ 0 w 5763"/>
                  <a:gd name="T1" fmla="*/ 450 h 477"/>
                  <a:gd name="T2" fmla="*/ 3 w 5763"/>
                  <a:gd name="T3" fmla="*/ 0 h 477"/>
                  <a:gd name="T4" fmla="*/ 5763 w 5763"/>
                  <a:gd name="T5" fmla="*/ 0 h 477"/>
                  <a:gd name="T6" fmla="*/ 5763 w 5763"/>
                  <a:gd name="T7" fmla="*/ 465 h 477"/>
                  <a:gd name="T8" fmla="*/ 4821 w 5763"/>
                  <a:gd name="T9" fmla="*/ 477 h 477"/>
                  <a:gd name="T10" fmla="*/ 4326 w 5763"/>
                  <a:gd name="T11" fmla="*/ 447 h 477"/>
                  <a:gd name="T12" fmla="*/ 3783 w 5763"/>
                  <a:gd name="T13" fmla="*/ 465 h 477"/>
                  <a:gd name="T14" fmla="*/ 3417 w 5763"/>
                  <a:gd name="T15" fmla="*/ 456 h 477"/>
                  <a:gd name="T16" fmla="*/ 2973 w 5763"/>
                  <a:gd name="T17" fmla="*/ 459 h 477"/>
                  <a:gd name="T18" fmla="*/ 2451 w 5763"/>
                  <a:gd name="T19" fmla="*/ 453 h 477"/>
                  <a:gd name="T20" fmla="*/ 2289 w 5763"/>
                  <a:gd name="T21" fmla="*/ 441 h 477"/>
                  <a:gd name="T22" fmla="*/ 2010 w 5763"/>
                  <a:gd name="T23" fmla="*/ 453 h 477"/>
                  <a:gd name="T24" fmla="*/ 1827 w 5763"/>
                  <a:gd name="T25" fmla="*/ 450 h 477"/>
                  <a:gd name="T26" fmla="*/ 1215 w 5763"/>
                  <a:gd name="T27" fmla="*/ 465 h 477"/>
                  <a:gd name="T28" fmla="*/ 660 w 5763"/>
                  <a:gd name="T29" fmla="*/ 456 h 477"/>
                  <a:gd name="T30" fmla="*/ 0 w 5763"/>
                  <a:gd name="T31" fmla="*/ 450 h 4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763" h="477">
                    <a:moveTo>
                      <a:pt x="0" y="450"/>
                    </a:moveTo>
                    <a:lnTo>
                      <a:pt x="3" y="0"/>
                    </a:lnTo>
                    <a:lnTo>
                      <a:pt x="5763" y="0"/>
                    </a:lnTo>
                    <a:lnTo>
                      <a:pt x="5763" y="465"/>
                    </a:lnTo>
                    <a:lnTo>
                      <a:pt x="4821" y="477"/>
                    </a:lnTo>
                    <a:lnTo>
                      <a:pt x="4326" y="447"/>
                    </a:lnTo>
                    <a:lnTo>
                      <a:pt x="3783" y="465"/>
                    </a:lnTo>
                    <a:lnTo>
                      <a:pt x="3417" y="456"/>
                    </a:lnTo>
                    <a:lnTo>
                      <a:pt x="2973" y="459"/>
                    </a:lnTo>
                    <a:lnTo>
                      <a:pt x="2451" y="453"/>
                    </a:lnTo>
                    <a:lnTo>
                      <a:pt x="2289" y="441"/>
                    </a:lnTo>
                    <a:lnTo>
                      <a:pt x="2010" y="453"/>
                    </a:lnTo>
                    <a:lnTo>
                      <a:pt x="1827" y="450"/>
                    </a:lnTo>
                    <a:lnTo>
                      <a:pt x="1215" y="465"/>
                    </a:lnTo>
                    <a:lnTo>
                      <a:pt x="660" y="456"/>
                    </a:lnTo>
                    <a:lnTo>
                      <a:pt x="0" y="450"/>
                    </a:lnTo>
                    <a:close/>
                  </a:path>
                </a:pathLst>
              </a:custGeom>
              <a:solidFill>
                <a:schemeClr val="accent2">
                  <a:alpha val="50000"/>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1033" name="Freeform 9"/>
              <p:cNvSpPr>
                <a:spLocks/>
              </p:cNvSpPr>
              <p:nvPr/>
            </p:nvSpPr>
            <p:spPr bwMode="auto">
              <a:xfrm>
                <a:off x="0" y="98"/>
                <a:ext cx="256" cy="253"/>
              </a:xfrm>
              <a:custGeom>
                <a:avLst/>
                <a:gdLst>
                  <a:gd name="T0" fmla="*/ 8 w 256"/>
                  <a:gd name="T1" fmla="*/ 190 h 253"/>
                  <a:gd name="T2" fmla="*/ 71 w 256"/>
                  <a:gd name="T3" fmla="*/ 115 h 253"/>
                  <a:gd name="T4" fmla="*/ 203 w 256"/>
                  <a:gd name="T5" fmla="*/ 16 h 253"/>
                  <a:gd name="T6" fmla="*/ 251 w 256"/>
                  <a:gd name="T7" fmla="*/ 19 h 253"/>
                  <a:gd name="T8" fmla="*/ 236 w 256"/>
                  <a:gd name="T9" fmla="*/ 46 h 253"/>
                  <a:gd name="T10" fmla="*/ 176 w 256"/>
                  <a:gd name="T11" fmla="*/ 82 h 253"/>
                  <a:gd name="T12" fmla="*/ 92 w 256"/>
                  <a:gd name="T13" fmla="*/ 154 h 253"/>
                  <a:gd name="T14" fmla="*/ 23 w 256"/>
                  <a:gd name="T15" fmla="*/ 247 h 253"/>
                  <a:gd name="T16" fmla="*/ 8 w 256"/>
                  <a:gd name="T17" fmla="*/ 190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6" h="253">
                    <a:moveTo>
                      <a:pt x="8" y="190"/>
                    </a:moveTo>
                    <a:cubicBezTo>
                      <a:pt x="16" y="168"/>
                      <a:pt x="38" y="144"/>
                      <a:pt x="71" y="115"/>
                    </a:cubicBezTo>
                    <a:cubicBezTo>
                      <a:pt x="104" y="86"/>
                      <a:pt x="173" y="32"/>
                      <a:pt x="203" y="16"/>
                    </a:cubicBezTo>
                    <a:cubicBezTo>
                      <a:pt x="233" y="0"/>
                      <a:pt x="246" y="14"/>
                      <a:pt x="251" y="19"/>
                    </a:cubicBezTo>
                    <a:cubicBezTo>
                      <a:pt x="256" y="24"/>
                      <a:pt x="249" y="35"/>
                      <a:pt x="236" y="46"/>
                    </a:cubicBezTo>
                    <a:cubicBezTo>
                      <a:pt x="223" y="57"/>
                      <a:pt x="200" y="64"/>
                      <a:pt x="176" y="82"/>
                    </a:cubicBezTo>
                    <a:cubicBezTo>
                      <a:pt x="152" y="100"/>
                      <a:pt x="118" y="126"/>
                      <a:pt x="92" y="154"/>
                    </a:cubicBezTo>
                    <a:cubicBezTo>
                      <a:pt x="66" y="182"/>
                      <a:pt x="36" y="241"/>
                      <a:pt x="23" y="247"/>
                    </a:cubicBezTo>
                    <a:cubicBezTo>
                      <a:pt x="10" y="253"/>
                      <a:pt x="0" y="212"/>
                      <a:pt x="8" y="190"/>
                    </a:cubicBezTo>
                    <a:close/>
                  </a:path>
                </a:pathLst>
              </a:custGeom>
              <a:gradFill rotWithShape="0">
                <a:gsLst>
                  <a:gs pos="0">
                    <a:schemeClr val="accent2"/>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1034" name="Freeform 10"/>
              <p:cNvSpPr>
                <a:spLocks/>
              </p:cNvSpPr>
              <p:nvPr/>
            </p:nvSpPr>
            <p:spPr bwMode="auto">
              <a:xfrm>
                <a:off x="56" y="0"/>
                <a:ext cx="708" cy="459"/>
              </a:xfrm>
              <a:custGeom>
                <a:avLst/>
                <a:gdLst>
                  <a:gd name="T0" fmla="*/ 0 w 708"/>
                  <a:gd name="T1" fmla="*/ 432 h 459"/>
                  <a:gd name="T2" fmla="*/ 0 w 708"/>
                  <a:gd name="T3" fmla="*/ 453 h 459"/>
                  <a:gd name="T4" fmla="*/ 72 w 708"/>
                  <a:gd name="T5" fmla="*/ 324 h 459"/>
                  <a:gd name="T6" fmla="*/ 198 w 708"/>
                  <a:gd name="T7" fmla="*/ 201 h 459"/>
                  <a:gd name="T8" fmla="*/ 366 w 708"/>
                  <a:gd name="T9" fmla="*/ 102 h 459"/>
                  <a:gd name="T10" fmla="*/ 531 w 708"/>
                  <a:gd name="T11" fmla="*/ 36 h 459"/>
                  <a:gd name="T12" fmla="*/ 609 w 708"/>
                  <a:gd name="T13" fmla="*/ 0 h 459"/>
                  <a:gd name="T14" fmla="*/ 708 w 708"/>
                  <a:gd name="T15" fmla="*/ 3 h 459"/>
                  <a:gd name="T16" fmla="*/ 591 w 708"/>
                  <a:gd name="T17" fmla="*/ 66 h 459"/>
                  <a:gd name="T18" fmla="*/ 417 w 708"/>
                  <a:gd name="T19" fmla="*/ 126 h 459"/>
                  <a:gd name="T20" fmla="*/ 237 w 708"/>
                  <a:gd name="T21" fmla="*/ 231 h 459"/>
                  <a:gd name="T22" fmla="*/ 117 w 708"/>
                  <a:gd name="T23" fmla="*/ 345 h 459"/>
                  <a:gd name="T24" fmla="*/ 51 w 708"/>
                  <a:gd name="T25" fmla="*/ 459 h 459"/>
                  <a:gd name="T26" fmla="*/ 0 w 708"/>
                  <a:gd name="T27" fmla="*/ 453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08" h="459">
                    <a:moveTo>
                      <a:pt x="0" y="432"/>
                    </a:moveTo>
                    <a:lnTo>
                      <a:pt x="0" y="453"/>
                    </a:lnTo>
                    <a:cubicBezTo>
                      <a:pt x="12" y="435"/>
                      <a:pt x="39" y="366"/>
                      <a:pt x="72" y="324"/>
                    </a:cubicBezTo>
                    <a:cubicBezTo>
                      <a:pt x="105" y="282"/>
                      <a:pt x="149" y="238"/>
                      <a:pt x="198" y="201"/>
                    </a:cubicBezTo>
                    <a:cubicBezTo>
                      <a:pt x="247" y="164"/>
                      <a:pt x="311" y="129"/>
                      <a:pt x="366" y="102"/>
                    </a:cubicBezTo>
                    <a:cubicBezTo>
                      <a:pt x="421" y="75"/>
                      <a:pt x="490" y="53"/>
                      <a:pt x="531" y="36"/>
                    </a:cubicBezTo>
                    <a:cubicBezTo>
                      <a:pt x="572" y="19"/>
                      <a:pt x="580" y="5"/>
                      <a:pt x="609" y="0"/>
                    </a:cubicBezTo>
                    <a:lnTo>
                      <a:pt x="708" y="3"/>
                    </a:lnTo>
                    <a:cubicBezTo>
                      <a:pt x="705" y="14"/>
                      <a:pt x="640" y="45"/>
                      <a:pt x="591" y="66"/>
                    </a:cubicBezTo>
                    <a:cubicBezTo>
                      <a:pt x="542" y="87"/>
                      <a:pt x="476" y="98"/>
                      <a:pt x="417" y="126"/>
                    </a:cubicBezTo>
                    <a:cubicBezTo>
                      <a:pt x="358" y="154"/>
                      <a:pt x="287" y="195"/>
                      <a:pt x="237" y="231"/>
                    </a:cubicBezTo>
                    <a:cubicBezTo>
                      <a:pt x="187" y="267"/>
                      <a:pt x="148" y="307"/>
                      <a:pt x="117" y="345"/>
                    </a:cubicBezTo>
                    <a:cubicBezTo>
                      <a:pt x="86" y="383"/>
                      <a:pt x="70" y="441"/>
                      <a:pt x="51" y="459"/>
                    </a:cubicBezTo>
                    <a:lnTo>
                      <a:pt x="0" y="453"/>
                    </a:lnTo>
                  </a:path>
                </a:pathLst>
              </a:custGeom>
              <a:gradFill rotWithShape="0">
                <a:gsLst>
                  <a:gs pos="0">
                    <a:schemeClr val="bg2"/>
                  </a:gs>
                  <a:gs pos="50000">
                    <a:schemeClr val="accent2"/>
                  </a:gs>
                  <a:gs pos="100000">
                    <a:schemeClr val="bg2"/>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1035" name="Freeform 11"/>
              <p:cNvSpPr>
                <a:spLocks/>
              </p:cNvSpPr>
              <p:nvPr/>
            </p:nvSpPr>
            <p:spPr bwMode="auto">
              <a:xfrm>
                <a:off x="131" y="269"/>
                <a:ext cx="251" cy="194"/>
              </a:xfrm>
              <a:custGeom>
                <a:avLst/>
                <a:gdLst>
                  <a:gd name="T0" fmla="*/ 21 w 251"/>
                  <a:gd name="T1" fmla="*/ 163 h 194"/>
                  <a:gd name="T2" fmla="*/ 9 w 251"/>
                  <a:gd name="T3" fmla="*/ 184 h 194"/>
                  <a:gd name="T4" fmla="*/ 75 w 251"/>
                  <a:gd name="T5" fmla="*/ 103 h 194"/>
                  <a:gd name="T6" fmla="*/ 165 w 251"/>
                  <a:gd name="T7" fmla="*/ 28 h 194"/>
                  <a:gd name="T8" fmla="*/ 207 w 251"/>
                  <a:gd name="T9" fmla="*/ 7 h 194"/>
                  <a:gd name="T10" fmla="*/ 246 w 251"/>
                  <a:gd name="T11" fmla="*/ 4 h 194"/>
                  <a:gd name="T12" fmla="*/ 237 w 251"/>
                  <a:gd name="T13" fmla="*/ 34 h 194"/>
                  <a:gd name="T14" fmla="*/ 183 w 251"/>
                  <a:gd name="T15" fmla="*/ 61 h 194"/>
                  <a:gd name="T16" fmla="*/ 108 w 251"/>
                  <a:gd name="T17" fmla="*/ 124 h 194"/>
                  <a:gd name="T18" fmla="*/ 54 w 251"/>
                  <a:gd name="T19" fmla="*/ 190 h 194"/>
                  <a:gd name="T20" fmla="*/ 6 w 251"/>
                  <a:gd name="T21" fmla="*/ 184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51" h="194">
                    <a:moveTo>
                      <a:pt x="21" y="163"/>
                    </a:moveTo>
                    <a:cubicBezTo>
                      <a:pt x="10" y="178"/>
                      <a:pt x="0" y="194"/>
                      <a:pt x="9" y="184"/>
                    </a:cubicBezTo>
                    <a:cubicBezTo>
                      <a:pt x="18" y="174"/>
                      <a:pt x="49" y="129"/>
                      <a:pt x="75" y="103"/>
                    </a:cubicBezTo>
                    <a:cubicBezTo>
                      <a:pt x="101" y="77"/>
                      <a:pt x="143" y="44"/>
                      <a:pt x="165" y="28"/>
                    </a:cubicBezTo>
                    <a:cubicBezTo>
                      <a:pt x="187" y="12"/>
                      <a:pt x="194" y="11"/>
                      <a:pt x="207" y="7"/>
                    </a:cubicBezTo>
                    <a:cubicBezTo>
                      <a:pt x="220" y="3"/>
                      <a:pt x="241" y="0"/>
                      <a:pt x="246" y="4"/>
                    </a:cubicBezTo>
                    <a:cubicBezTo>
                      <a:pt x="251" y="8"/>
                      <a:pt x="247" y="25"/>
                      <a:pt x="237" y="34"/>
                    </a:cubicBezTo>
                    <a:cubicBezTo>
                      <a:pt x="227" y="43"/>
                      <a:pt x="204" y="46"/>
                      <a:pt x="183" y="61"/>
                    </a:cubicBezTo>
                    <a:cubicBezTo>
                      <a:pt x="162" y="76"/>
                      <a:pt x="129" y="103"/>
                      <a:pt x="108" y="124"/>
                    </a:cubicBezTo>
                    <a:cubicBezTo>
                      <a:pt x="87" y="145"/>
                      <a:pt x="71" y="180"/>
                      <a:pt x="54" y="190"/>
                    </a:cubicBezTo>
                    <a:lnTo>
                      <a:pt x="6" y="184"/>
                    </a:lnTo>
                  </a:path>
                </a:pathLst>
              </a:custGeom>
              <a:gradFill rotWithShape="0">
                <a:gsLst>
                  <a:gs pos="0">
                    <a:schemeClr val="accent2"/>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1036" name="Freeform 12"/>
              <p:cNvSpPr>
                <a:spLocks/>
              </p:cNvSpPr>
              <p:nvPr/>
            </p:nvSpPr>
            <p:spPr bwMode="auto">
              <a:xfrm>
                <a:off x="341" y="0"/>
                <a:ext cx="159" cy="72"/>
              </a:xfrm>
              <a:custGeom>
                <a:avLst/>
                <a:gdLst>
                  <a:gd name="T0" fmla="*/ 99 w 159"/>
                  <a:gd name="T1" fmla="*/ 0 h 72"/>
                  <a:gd name="T2" fmla="*/ 15 w 159"/>
                  <a:gd name="T3" fmla="*/ 36 h 72"/>
                  <a:gd name="T4" fmla="*/ 6 w 159"/>
                  <a:gd name="T5" fmla="*/ 60 h 72"/>
                  <a:gd name="T6" fmla="*/ 36 w 159"/>
                  <a:gd name="T7" fmla="*/ 69 h 72"/>
                  <a:gd name="T8" fmla="*/ 87 w 159"/>
                  <a:gd name="T9" fmla="*/ 42 h 72"/>
                  <a:gd name="T10" fmla="*/ 159 w 159"/>
                  <a:gd name="T11" fmla="*/ 0 h 72"/>
                  <a:gd name="T12" fmla="*/ 99 w 159"/>
                  <a:gd name="T13" fmla="*/ 0 h 72"/>
                </a:gdLst>
                <a:ahLst/>
                <a:cxnLst>
                  <a:cxn ang="0">
                    <a:pos x="T0" y="T1"/>
                  </a:cxn>
                  <a:cxn ang="0">
                    <a:pos x="T2" y="T3"/>
                  </a:cxn>
                  <a:cxn ang="0">
                    <a:pos x="T4" y="T5"/>
                  </a:cxn>
                  <a:cxn ang="0">
                    <a:pos x="T6" y="T7"/>
                  </a:cxn>
                  <a:cxn ang="0">
                    <a:pos x="T8" y="T9"/>
                  </a:cxn>
                  <a:cxn ang="0">
                    <a:pos x="T10" y="T11"/>
                  </a:cxn>
                  <a:cxn ang="0">
                    <a:pos x="T12" y="T13"/>
                  </a:cxn>
                </a:cxnLst>
                <a:rect l="0" t="0" r="r" b="b"/>
                <a:pathLst>
                  <a:path w="159" h="72">
                    <a:moveTo>
                      <a:pt x="99" y="0"/>
                    </a:moveTo>
                    <a:cubicBezTo>
                      <a:pt x="75" y="6"/>
                      <a:pt x="30" y="26"/>
                      <a:pt x="15" y="36"/>
                    </a:cubicBezTo>
                    <a:cubicBezTo>
                      <a:pt x="0" y="46"/>
                      <a:pt x="3" y="55"/>
                      <a:pt x="6" y="60"/>
                    </a:cubicBezTo>
                    <a:cubicBezTo>
                      <a:pt x="9" y="65"/>
                      <a:pt x="23" y="72"/>
                      <a:pt x="36" y="69"/>
                    </a:cubicBezTo>
                    <a:cubicBezTo>
                      <a:pt x="49" y="66"/>
                      <a:pt x="67" y="53"/>
                      <a:pt x="87" y="42"/>
                    </a:cubicBezTo>
                    <a:cubicBezTo>
                      <a:pt x="107" y="31"/>
                      <a:pt x="158" y="6"/>
                      <a:pt x="159" y="0"/>
                    </a:cubicBezTo>
                    <a:lnTo>
                      <a:pt x="99" y="0"/>
                    </a:lnTo>
                    <a:close/>
                  </a:path>
                </a:pathLst>
              </a:custGeom>
              <a:gradFill rotWithShape="0">
                <a:gsLst>
                  <a:gs pos="0">
                    <a:schemeClr val="accent2"/>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1037" name="Freeform 13"/>
              <p:cNvSpPr>
                <a:spLocks/>
              </p:cNvSpPr>
              <p:nvPr/>
            </p:nvSpPr>
            <p:spPr bwMode="auto">
              <a:xfrm>
                <a:off x="488" y="0"/>
                <a:ext cx="455" cy="216"/>
              </a:xfrm>
              <a:custGeom>
                <a:avLst/>
                <a:gdLst>
                  <a:gd name="T0" fmla="*/ 395 w 455"/>
                  <a:gd name="T1" fmla="*/ 0 h 216"/>
                  <a:gd name="T2" fmla="*/ 338 w 455"/>
                  <a:gd name="T3" fmla="*/ 48 h 216"/>
                  <a:gd name="T4" fmla="*/ 242 w 455"/>
                  <a:gd name="T5" fmla="*/ 102 h 216"/>
                  <a:gd name="T6" fmla="*/ 104 w 455"/>
                  <a:gd name="T7" fmla="*/ 147 h 216"/>
                  <a:gd name="T8" fmla="*/ 35 w 455"/>
                  <a:gd name="T9" fmla="*/ 168 h 216"/>
                  <a:gd name="T10" fmla="*/ 8 w 455"/>
                  <a:gd name="T11" fmla="*/ 192 h 216"/>
                  <a:gd name="T12" fmla="*/ 8 w 455"/>
                  <a:gd name="T13" fmla="*/ 213 h 216"/>
                  <a:gd name="T14" fmla="*/ 59 w 455"/>
                  <a:gd name="T15" fmla="*/ 213 h 216"/>
                  <a:gd name="T16" fmla="*/ 86 w 455"/>
                  <a:gd name="T17" fmla="*/ 192 h 216"/>
                  <a:gd name="T18" fmla="*/ 173 w 455"/>
                  <a:gd name="T19" fmla="*/ 159 h 216"/>
                  <a:gd name="T20" fmla="*/ 299 w 455"/>
                  <a:gd name="T21" fmla="*/ 126 h 216"/>
                  <a:gd name="T22" fmla="*/ 392 w 455"/>
                  <a:gd name="T23" fmla="*/ 72 h 216"/>
                  <a:gd name="T24" fmla="*/ 455 w 455"/>
                  <a:gd name="T25" fmla="*/ 0 h 216"/>
                  <a:gd name="T26" fmla="*/ 395 w 455"/>
                  <a:gd name="T27" fmla="*/ 0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55" h="216">
                    <a:moveTo>
                      <a:pt x="395" y="0"/>
                    </a:moveTo>
                    <a:cubicBezTo>
                      <a:pt x="376" y="8"/>
                      <a:pt x="364" y="31"/>
                      <a:pt x="338" y="48"/>
                    </a:cubicBezTo>
                    <a:cubicBezTo>
                      <a:pt x="312" y="65"/>
                      <a:pt x="281" y="86"/>
                      <a:pt x="242" y="102"/>
                    </a:cubicBezTo>
                    <a:cubicBezTo>
                      <a:pt x="203" y="118"/>
                      <a:pt x="138" y="136"/>
                      <a:pt x="104" y="147"/>
                    </a:cubicBezTo>
                    <a:cubicBezTo>
                      <a:pt x="70" y="158"/>
                      <a:pt x="51" y="161"/>
                      <a:pt x="35" y="168"/>
                    </a:cubicBezTo>
                    <a:cubicBezTo>
                      <a:pt x="19" y="175"/>
                      <a:pt x="12" y="185"/>
                      <a:pt x="8" y="192"/>
                    </a:cubicBezTo>
                    <a:cubicBezTo>
                      <a:pt x="4" y="199"/>
                      <a:pt x="0" y="210"/>
                      <a:pt x="8" y="213"/>
                    </a:cubicBezTo>
                    <a:cubicBezTo>
                      <a:pt x="16" y="216"/>
                      <a:pt x="46" y="216"/>
                      <a:pt x="59" y="213"/>
                    </a:cubicBezTo>
                    <a:cubicBezTo>
                      <a:pt x="72" y="210"/>
                      <a:pt x="67" y="201"/>
                      <a:pt x="86" y="192"/>
                    </a:cubicBezTo>
                    <a:cubicBezTo>
                      <a:pt x="105" y="183"/>
                      <a:pt x="138" y="170"/>
                      <a:pt x="173" y="159"/>
                    </a:cubicBezTo>
                    <a:cubicBezTo>
                      <a:pt x="208" y="148"/>
                      <a:pt x="263" y="140"/>
                      <a:pt x="299" y="126"/>
                    </a:cubicBezTo>
                    <a:cubicBezTo>
                      <a:pt x="335" y="112"/>
                      <a:pt x="366" y="93"/>
                      <a:pt x="392" y="72"/>
                    </a:cubicBezTo>
                    <a:cubicBezTo>
                      <a:pt x="418" y="51"/>
                      <a:pt x="454" y="12"/>
                      <a:pt x="455" y="0"/>
                    </a:cubicBezTo>
                    <a:lnTo>
                      <a:pt x="395" y="0"/>
                    </a:lnTo>
                    <a:close/>
                  </a:path>
                </a:pathLst>
              </a:custGeom>
              <a:gradFill rotWithShape="0">
                <a:gsLst>
                  <a:gs pos="0">
                    <a:schemeClr val="bg2"/>
                  </a:gs>
                  <a:gs pos="100000">
                    <a:schemeClr val="accent2"/>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1038" name="Freeform 14"/>
              <p:cNvSpPr>
                <a:spLocks/>
              </p:cNvSpPr>
              <p:nvPr/>
            </p:nvSpPr>
            <p:spPr bwMode="auto">
              <a:xfrm>
                <a:off x="1448" y="37"/>
                <a:ext cx="414" cy="108"/>
              </a:xfrm>
              <a:custGeom>
                <a:avLst/>
                <a:gdLst>
                  <a:gd name="T0" fmla="*/ 0 w 414"/>
                  <a:gd name="T1" fmla="*/ 11 h 108"/>
                  <a:gd name="T2" fmla="*/ 24 w 414"/>
                  <a:gd name="T3" fmla="*/ 11 h 108"/>
                  <a:gd name="T4" fmla="*/ 156 w 414"/>
                  <a:gd name="T5" fmla="*/ 2 h 108"/>
                  <a:gd name="T6" fmla="*/ 288 w 414"/>
                  <a:gd name="T7" fmla="*/ 23 h 108"/>
                  <a:gd name="T8" fmla="*/ 384 w 414"/>
                  <a:gd name="T9" fmla="*/ 53 h 108"/>
                  <a:gd name="T10" fmla="*/ 411 w 414"/>
                  <a:gd name="T11" fmla="*/ 74 h 108"/>
                  <a:gd name="T12" fmla="*/ 405 w 414"/>
                  <a:gd name="T13" fmla="*/ 104 h 108"/>
                  <a:gd name="T14" fmla="*/ 363 w 414"/>
                  <a:gd name="T15" fmla="*/ 101 h 108"/>
                  <a:gd name="T16" fmla="*/ 294 w 414"/>
                  <a:gd name="T17" fmla="*/ 77 h 108"/>
                  <a:gd name="T18" fmla="*/ 174 w 414"/>
                  <a:gd name="T19" fmla="*/ 50 h 108"/>
                  <a:gd name="T20" fmla="*/ 72 w 414"/>
                  <a:gd name="T21" fmla="*/ 62 h 108"/>
                  <a:gd name="T22" fmla="*/ 36 w 414"/>
                  <a:gd name="T23" fmla="*/ 59 h 108"/>
                  <a:gd name="T24" fmla="*/ 0 w 414"/>
                  <a:gd name="T25" fmla="*/ 11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4" h="108">
                    <a:moveTo>
                      <a:pt x="0" y="11"/>
                    </a:moveTo>
                    <a:lnTo>
                      <a:pt x="24" y="11"/>
                    </a:lnTo>
                    <a:cubicBezTo>
                      <a:pt x="50" y="9"/>
                      <a:pt x="112" y="0"/>
                      <a:pt x="156" y="2"/>
                    </a:cubicBezTo>
                    <a:cubicBezTo>
                      <a:pt x="200" y="4"/>
                      <a:pt x="250" y="15"/>
                      <a:pt x="288" y="23"/>
                    </a:cubicBezTo>
                    <a:cubicBezTo>
                      <a:pt x="326" y="31"/>
                      <a:pt x="363" y="44"/>
                      <a:pt x="384" y="53"/>
                    </a:cubicBezTo>
                    <a:cubicBezTo>
                      <a:pt x="405" y="62"/>
                      <a:pt x="408" y="66"/>
                      <a:pt x="411" y="74"/>
                    </a:cubicBezTo>
                    <a:cubicBezTo>
                      <a:pt x="414" y="82"/>
                      <a:pt x="413" y="100"/>
                      <a:pt x="405" y="104"/>
                    </a:cubicBezTo>
                    <a:cubicBezTo>
                      <a:pt x="397" y="108"/>
                      <a:pt x="381" y="105"/>
                      <a:pt x="363" y="101"/>
                    </a:cubicBezTo>
                    <a:cubicBezTo>
                      <a:pt x="345" y="97"/>
                      <a:pt x="325" y="85"/>
                      <a:pt x="294" y="77"/>
                    </a:cubicBezTo>
                    <a:cubicBezTo>
                      <a:pt x="263" y="69"/>
                      <a:pt x="211" y="53"/>
                      <a:pt x="174" y="50"/>
                    </a:cubicBezTo>
                    <a:cubicBezTo>
                      <a:pt x="137" y="47"/>
                      <a:pt x="95" y="61"/>
                      <a:pt x="72" y="62"/>
                    </a:cubicBezTo>
                    <a:cubicBezTo>
                      <a:pt x="49" y="63"/>
                      <a:pt x="48" y="66"/>
                      <a:pt x="36" y="59"/>
                    </a:cubicBezTo>
                    <a:cubicBezTo>
                      <a:pt x="24" y="52"/>
                      <a:pt x="13" y="36"/>
                      <a:pt x="0" y="11"/>
                    </a:cubicBezTo>
                    <a:close/>
                  </a:path>
                </a:pathLst>
              </a:custGeom>
              <a:gradFill rotWithShape="0">
                <a:gsLst>
                  <a:gs pos="0">
                    <a:schemeClr val="accent2"/>
                  </a:gs>
                  <a:gs pos="100000">
                    <a:schemeClr val="bg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1039" name="Freeform 15"/>
              <p:cNvSpPr>
                <a:spLocks/>
              </p:cNvSpPr>
              <p:nvPr/>
            </p:nvSpPr>
            <p:spPr bwMode="auto">
              <a:xfrm>
                <a:off x="1790" y="0"/>
                <a:ext cx="520" cy="225"/>
              </a:xfrm>
              <a:custGeom>
                <a:avLst/>
                <a:gdLst>
                  <a:gd name="T0" fmla="*/ 42 w 520"/>
                  <a:gd name="T1" fmla="*/ 0 h 225"/>
                  <a:gd name="T2" fmla="*/ 12 w 520"/>
                  <a:gd name="T3" fmla="*/ 24 h 225"/>
                  <a:gd name="T4" fmla="*/ 114 w 520"/>
                  <a:gd name="T5" fmla="*/ 54 h 225"/>
                  <a:gd name="T6" fmla="*/ 240 w 520"/>
                  <a:gd name="T7" fmla="*/ 117 h 225"/>
                  <a:gd name="T8" fmla="*/ 333 w 520"/>
                  <a:gd name="T9" fmla="*/ 153 h 225"/>
                  <a:gd name="T10" fmla="*/ 438 w 520"/>
                  <a:gd name="T11" fmla="*/ 219 h 225"/>
                  <a:gd name="T12" fmla="*/ 426 w 520"/>
                  <a:gd name="T13" fmla="*/ 192 h 225"/>
                  <a:gd name="T14" fmla="*/ 441 w 520"/>
                  <a:gd name="T15" fmla="*/ 180 h 225"/>
                  <a:gd name="T16" fmla="*/ 519 w 520"/>
                  <a:gd name="T17" fmla="*/ 216 h 225"/>
                  <a:gd name="T18" fmla="*/ 450 w 520"/>
                  <a:gd name="T19" fmla="*/ 162 h 225"/>
                  <a:gd name="T20" fmla="*/ 381 w 520"/>
                  <a:gd name="T21" fmla="*/ 135 h 225"/>
                  <a:gd name="T22" fmla="*/ 285 w 520"/>
                  <a:gd name="T23" fmla="*/ 84 h 225"/>
                  <a:gd name="T24" fmla="*/ 186 w 520"/>
                  <a:gd name="T25" fmla="*/ 18 h 225"/>
                  <a:gd name="T26" fmla="*/ 123 w 520"/>
                  <a:gd name="T27" fmla="*/ 0 h 225"/>
                  <a:gd name="T28" fmla="*/ 42 w 520"/>
                  <a:gd name="T29" fmla="*/ 0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20" h="225">
                    <a:moveTo>
                      <a:pt x="42" y="0"/>
                    </a:moveTo>
                    <a:cubicBezTo>
                      <a:pt x="24" y="4"/>
                      <a:pt x="0" y="15"/>
                      <a:pt x="12" y="24"/>
                    </a:cubicBezTo>
                    <a:cubicBezTo>
                      <a:pt x="24" y="33"/>
                      <a:pt x="76" y="39"/>
                      <a:pt x="114" y="54"/>
                    </a:cubicBezTo>
                    <a:cubicBezTo>
                      <a:pt x="152" y="69"/>
                      <a:pt x="203" y="100"/>
                      <a:pt x="240" y="117"/>
                    </a:cubicBezTo>
                    <a:cubicBezTo>
                      <a:pt x="277" y="134"/>
                      <a:pt x="300" y="136"/>
                      <a:pt x="333" y="153"/>
                    </a:cubicBezTo>
                    <a:cubicBezTo>
                      <a:pt x="366" y="170"/>
                      <a:pt x="423" y="213"/>
                      <a:pt x="438" y="219"/>
                    </a:cubicBezTo>
                    <a:cubicBezTo>
                      <a:pt x="453" y="225"/>
                      <a:pt x="426" y="198"/>
                      <a:pt x="426" y="192"/>
                    </a:cubicBezTo>
                    <a:cubicBezTo>
                      <a:pt x="426" y="186"/>
                      <a:pt x="426" y="176"/>
                      <a:pt x="441" y="180"/>
                    </a:cubicBezTo>
                    <a:cubicBezTo>
                      <a:pt x="456" y="184"/>
                      <a:pt x="518" y="219"/>
                      <a:pt x="519" y="216"/>
                    </a:cubicBezTo>
                    <a:cubicBezTo>
                      <a:pt x="520" y="213"/>
                      <a:pt x="473" y="176"/>
                      <a:pt x="450" y="162"/>
                    </a:cubicBezTo>
                    <a:cubicBezTo>
                      <a:pt x="427" y="148"/>
                      <a:pt x="408" y="148"/>
                      <a:pt x="381" y="135"/>
                    </a:cubicBezTo>
                    <a:cubicBezTo>
                      <a:pt x="354" y="122"/>
                      <a:pt x="318" y="104"/>
                      <a:pt x="285" y="84"/>
                    </a:cubicBezTo>
                    <a:cubicBezTo>
                      <a:pt x="252" y="64"/>
                      <a:pt x="213" y="32"/>
                      <a:pt x="186" y="18"/>
                    </a:cubicBezTo>
                    <a:cubicBezTo>
                      <a:pt x="159" y="4"/>
                      <a:pt x="147" y="2"/>
                      <a:pt x="123" y="0"/>
                    </a:cubicBezTo>
                    <a:lnTo>
                      <a:pt x="42" y="0"/>
                    </a:lnTo>
                    <a:close/>
                  </a:path>
                </a:pathLst>
              </a:custGeom>
              <a:gradFill rotWithShape="0">
                <a:gsLst>
                  <a:gs pos="0">
                    <a:schemeClr val="accent2"/>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1040" name="Freeform 16"/>
              <p:cNvSpPr>
                <a:spLocks/>
              </p:cNvSpPr>
              <p:nvPr/>
            </p:nvSpPr>
            <p:spPr bwMode="auto">
              <a:xfrm>
                <a:off x="1943" y="154"/>
                <a:ext cx="431" cy="233"/>
              </a:xfrm>
              <a:custGeom>
                <a:avLst/>
                <a:gdLst>
                  <a:gd name="T0" fmla="*/ 6 w 431"/>
                  <a:gd name="T1" fmla="*/ 38 h 233"/>
                  <a:gd name="T2" fmla="*/ 9 w 431"/>
                  <a:gd name="T3" fmla="*/ 20 h 233"/>
                  <a:gd name="T4" fmla="*/ 42 w 431"/>
                  <a:gd name="T5" fmla="*/ 2 h 233"/>
                  <a:gd name="T6" fmla="*/ 90 w 431"/>
                  <a:gd name="T7" fmla="*/ 35 h 233"/>
                  <a:gd name="T8" fmla="*/ 189 w 431"/>
                  <a:gd name="T9" fmla="*/ 89 h 233"/>
                  <a:gd name="T10" fmla="*/ 288 w 431"/>
                  <a:gd name="T11" fmla="*/ 140 h 233"/>
                  <a:gd name="T12" fmla="*/ 375 w 431"/>
                  <a:gd name="T13" fmla="*/ 176 h 233"/>
                  <a:gd name="T14" fmla="*/ 396 w 431"/>
                  <a:gd name="T15" fmla="*/ 176 h 233"/>
                  <a:gd name="T16" fmla="*/ 429 w 431"/>
                  <a:gd name="T17" fmla="*/ 212 h 233"/>
                  <a:gd name="T18" fmla="*/ 408 w 431"/>
                  <a:gd name="T19" fmla="*/ 233 h 233"/>
                  <a:gd name="T20" fmla="*/ 333 w 431"/>
                  <a:gd name="T21" fmla="*/ 212 h 233"/>
                  <a:gd name="T22" fmla="*/ 186 w 431"/>
                  <a:gd name="T23" fmla="*/ 143 h 233"/>
                  <a:gd name="T24" fmla="*/ 48 w 431"/>
                  <a:gd name="T25" fmla="*/ 68 h 233"/>
                  <a:gd name="T26" fmla="*/ 6 w 431"/>
                  <a:gd name="T27" fmla="*/ 38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31" h="233">
                    <a:moveTo>
                      <a:pt x="6" y="38"/>
                    </a:moveTo>
                    <a:cubicBezTo>
                      <a:pt x="0" y="26"/>
                      <a:pt x="3" y="26"/>
                      <a:pt x="9" y="20"/>
                    </a:cubicBezTo>
                    <a:cubicBezTo>
                      <a:pt x="15" y="14"/>
                      <a:pt x="29" y="0"/>
                      <a:pt x="42" y="2"/>
                    </a:cubicBezTo>
                    <a:cubicBezTo>
                      <a:pt x="55" y="4"/>
                      <a:pt x="66" y="21"/>
                      <a:pt x="90" y="35"/>
                    </a:cubicBezTo>
                    <a:cubicBezTo>
                      <a:pt x="114" y="49"/>
                      <a:pt x="156" y="72"/>
                      <a:pt x="189" y="89"/>
                    </a:cubicBezTo>
                    <a:cubicBezTo>
                      <a:pt x="222" y="106"/>
                      <a:pt x="257" y="126"/>
                      <a:pt x="288" y="140"/>
                    </a:cubicBezTo>
                    <a:cubicBezTo>
                      <a:pt x="319" y="154"/>
                      <a:pt x="357" y="170"/>
                      <a:pt x="375" y="176"/>
                    </a:cubicBezTo>
                    <a:cubicBezTo>
                      <a:pt x="393" y="182"/>
                      <a:pt x="387" y="170"/>
                      <a:pt x="396" y="176"/>
                    </a:cubicBezTo>
                    <a:cubicBezTo>
                      <a:pt x="405" y="182"/>
                      <a:pt x="427" y="203"/>
                      <a:pt x="429" y="212"/>
                    </a:cubicBezTo>
                    <a:cubicBezTo>
                      <a:pt x="431" y="221"/>
                      <a:pt x="424" y="233"/>
                      <a:pt x="408" y="233"/>
                    </a:cubicBezTo>
                    <a:cubicBezTo>
                      <a:pt x="392" y="233"/>
                      <a:pt x="370" y="227"/>
                      <a:pt x="333" y="212"/>
                    </a:cubicBezTo>
                    <a:cubicBezTo>
                      <a:pt x="296" y="197"/>
                      <a:pt x="234" y="167"/>
                      <a:pt x="186" y="143"/>
                    </a:cubicBezTo>
                    <a:cubicBezTo>
                      <a:pt x="138" y="119"/>
                      <a:pt x="78" y="86"/>
                      <a:pt x="48" y="68"/>
                    </a:cubicBezTo>
                    <a:cubicBezTo>
                      <a:pt x="18" y="50"/>
                      <a:pt x="12" y="50"/>
                      <a:pt x="6" y="38"/>
                    </a:cubicBezTo>
                    <a:close/>
                  </a:path>
                </a:pathLst>
              </a:custGeom>
              <a:gradFill rotWithShape="0">
                <a:gsLst>
                  <a:gs pos="0">
                    <a:schemeClr val="accent2"/>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1041" name="Freeform 17"/>
              <p:cNvSpPr>
                <a:spLocks/>
              </p:cNvSpPr>
              <p:nvPr/>
            </p:nvSpPr>
            <p:spPr bwMode="auto">
              <a:xfrm>
                <a:off x="2262" y="87"/>
                <a:ext cx="396" cy="227"/>
              </a:xfrm>
              <a:custGeom>
                <a:avLst/>
                <a:gdLst>
                  <a:gd name="T0" fmla="*/ 2 w 396"/>
                  <a:gd name="T1" fmla="*/ 9 h 227"/>
                  <a:gd name="T2" fmla="*/ 53 w 396"/>
                  <a:gd name="T3" fmla="*/ 66 h 227"/>
                  <a:gd name="T4" fmla="*/ 176 w 396"/>
                  <a:gd name="T5" fmla="*/ 132 h 227"/>
                  <a:gd name="T6" fmla="*/ 293 w 396"/>
                  <a:gd name="T7" fmla="*/ 189 h 227"/>
                  <a:gd name="T8" fmla="*/ 341 w 396"/>
                  <a:gd name="T9" fmla="*/ 222 h 227"/>
                  <a:gd name="T10" fmla="*/ 377 w 396"/>
                  <a:gd name="T11" fmla="*/ 219 h 227"/>
                  <a:gd name="T12" fmla="*/ 377 w 396"/>
                  <a:gd name="T13" fmla="*/ 180 h 227"/>
                  <a:gd name="T14" fmla="*/ 260 w 396"/>
                  <a:gd name="T15" fmla="*/ 126 h 227"/>
                  <a:gd name="T16" fmla="*/ 113 w 396"/>
                  <a:gd name="T17" fmla="*/ 51 h 227"/>
                  <a:gd name="T18" fmla="*/ 41 w 396"/>
                  <a:gd name="T19" fmla="*/ 9 h 227"/>
                  <a:gd name="T20" fmla="*/ 2 w 396"/>
                  <a:gd name="T21" fmla="*/ 9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96" h="227">
                    <a:moveTo>
                      <a:pt x="2" y="9"/>
                    </a:moveTo>
                    <a:cubicBezTo>
                      <a:pt x="4" y="18"/>
                      <a:pt x="24" y="45"/>
                      <a:pt x="53" y="66"/>
                    </a:cubicBezTo>
                    <a:cubicBezTo>
                      <a:pt x="82" y="87"/>
                      <a:pt x="136" y="111"/>
                      <a:pt x="176" y="132"/>
                    </a:cubicBezTo>
                    <a:cubicBezTo>
                      <a:pt x="216" y="153"/>
                      <a:pt x="266" y="174"/>
                      <a:pt x="293" y="189"/>
                    </a:cubicBezTo>
                    <a:cubicBezTo>
                      <a:pt x="320" y="204"/>
                      <a:pt x="327" y="217"/>
                      <a:pt x="341" y="222"/>
                    </a:cubicBezTo>
                    <a:cubicBezTo>
                      <a:pt x="355" y="227"/>
                      <a:pt x="371" y="226"/>
                      <a:pt x="377" y="219"/>
                    </a:cubicBezTo>
                    <a:cubicBezTo>
                      <a:pt x="383" y="212"/>
                      <a:pt x="396" y="195"/>
                      <a:pt x="377" y="180"/>
                    </a:cubicBezTo>
                    <a:cubicBezTo>
                      <a:pt x="358" y="165"/>
                      <a:pt x="304" y="147"/>
                      <a:pt x="260" y="126"/>
                    </a:cubicBezTo>
                    <a:cubicBezTo>
                      <a:pt x="216" y="105"/>
                      <a:pt x="149" y="70"/>
                      <a:pt x="113" y="51"/>
                    </a:cubicBezTo>
                    <a:cubicBezTo>
                      <a:pt x="77" y="32"/>
                      <a:pt x="60" y="17"/>
                      <a:pt x="41" y="9"/>
                    </a:cubicBezTo>
                    <a:cubicBezTo>
                      <a:pt x="22" y="1"/>
                      <a:pt x="0" y="0"/>
                      <a:pt x="2" y="9"/>
                    </a:cubicBezTo>
                    <a:close/>
                  </a:path>
                </a:pathLst>
              </a:custGeom>
              <a:gradFill rotWithShape="0">
                <a:gsLst>
                  <a:gs pos="0">
                    <a:schemeClr val="accent2"/>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1042" name="Freeform 18"/>
              <p:cNvSpPr>
                <a:spLocks/>
              </p:cNvSpPr>
              <p:nvPr/>
            </p:nvSpPr>
            <p:spPr bwMode="auto">
              <a:xfrm>
                <a:off x="2264" y="240"/>
                <a:ext cx="516" cy="223"/>
              </a:xfrm>
              <a:custGeom>
                <a:avLst/>
                <a:gdLst>
                  <a:gd name="T0" fmla="*/ 3 w 516"/>
                  <a:gd name="T1" fmla="*/ 10 h 223"/>
                  <a:gd name="T2" fmla="*/ 105 w 516"/>
                  <a:gd name="T3" fmla="*/ 97 h 223"/>
                  <a:gd name="T4" fmla="*/ 243 w 516"/>
                  <a:gd name="T5" fmla="*/ 178 h 223"/>
                  <a:gd name="T6" fmla="*/ 357 w 516"/>
                  <a:gd name="T7" fmla="*/ 217 h 223"/>
                  <a:gd name="T8" fmla="*/ 498 w 516"/>
                  <a:gd name="T9" fmla="*/ 214 h 223"/>
                  <a:gd name="T10" fmla="*/ 468 w 516"/>
                  <a:gd name="T11" fmla="*/ 187 h 223"/>
                  <a:gd name="T12" fmla="*/ 309 w 516"/>
                  <a:gd name="T13" fmla="*/ 136 h 223"/>
                  <a:gd name="T14" fmla="*/ 123 w 516"/>
                  <a:gd name="T15" fmla="*/ 34 h 223"/>
                  <a:gd name="T16" fmla="*/ 3 w 516"/>
                  <a:gd name="T17" fmla="*/ 1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6" h="223">
                    <a:moveTo>
                      <a:pt x="3" y="10"/>
                    </a:moveTo>
                    <a:cubicBezTo>
                      <a:pt x="0" y="20"/>
                      <a:pt x="65" y="69"/>
                      <a:pt x="105" y="97"/>
                    </a:cubicBezTo>
                    <a:cubicBezTo>
                      <a:pt x="145" y="125"/>
                      <a:pt x="201" y="158"/>
                      <a:pt x="243" y="178"/>
                    </a:cubicBezTo>
                    <a:cubicBezTo>
                      <a:pt x="285" y="198"/>
                      <a:pt x="315" y="211"/>
                      <a:pt x="357" y="217"/>
                    </a:cubicBezTo>
                    <a:cubicBezTo>
                      <a:pt x="399" y="223"/>
                      <a:pt x="480" y="219"/>
                      <a:pt x="498" y="214"/>
                    </a:cubicBezTo>
                    <a:cubicBezTo>
                      <a:pt x="516" y="209"/>
                      <a:pt x="499" y="200"/>
                      <a:pt x="468" y="187"/>
                    </a:cubicBezTo>
                    <a:cubicBezTo>
                      <a:pt x="437" y="174"/>
                      <a:pt x="366" y="161"/>
                      <a:pt x="309" y="136"/>
                    </a:cubicBezTo>
                    <a:cubicBezTo>
                      <a:pt x="252" y="111"/>
                      <a:pt x="172" y="54"/>
                      <a:pt x="123" y="34"/>
                    </a:cubicBezTo>
                    <a:cubicBezTo>
                      <a:pt x="74" y="14"/>
                      <a:pt x="6" y="0"/>
                      <a:pt x="3" y="10"/>
                    </a:cubicBezTo>
                    <a:close/>
                  </a:path>
                </a:pathLst>
              </a:custGeom>
              <a:gradFill rotWithShape="0">
                <a:gsLst>
                  <a:gs pos="0">
                    <a:schemeClr val="bg2"/>
                  </a:gs>
                  <a:gs pos="100000">
                    <a:schemeClr val="accent2"/>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1043" name="Freeform 19"/>
              <p:cNvSpPr>
                <a:spLocks/>
              </p:cNvSpPr>
              <p:nvPr/>
            </p:nvSpPr>
            <p:spPr bwMode="auto">
              <a:xfrm>
                <a:off x="2723" y="324"/>
                <a:ext cx="414" cy="100"/>
              </a:xfrm>
              <a:custGeom>
                <a:avLst/>
                <a:gdLst>
                  <a:gd name="T0" fmla="*/ 69 w 414"/>
                  <a:gd name="T1" fmla="*/ 60 h 100"/>
                  <a:gd name="T2" fmla="*/ 12 w 414"/>
                  <a:gd name="T3" fmla="*/ 42 h 100"/>
                  <a:gd name="T4" fmla="*/ 3 w 414"/>
                  <a:gd name="T5" fmla="*/ 15 h 100"/>
                  <a:gd name="T6" fmla="*/ 30 w 414"/>
                  <a:gd name="T7" fmla="*/ 0 h 100"/>
                  <a:gd name="T8" fmla="*/ 117 w 414"/>
                  <a:gd name="T9" fmla="*/ 18 h 100"/>
                  <a:gd name="T10" fmla="*/ 243 w 414"/>
                  <a:gd name="T11" fmla="*/ 48 h 100"/>
                  <a:gd name="T12" fmla="*/ 387 w 414"/>
                  <a:gd name="T13" fmla="*/ 48 h 100"/>
                  <a:gd name="T14" fmla="*/ 408 w 414"/>
                  <a:gd name="T15" fmla="*/ 54 h 100"/>
                  <a:gd name="T16" fmla="*/ 381 w 414"/>
                  <a:gd name="T17" fmla="*/ 87 h 100"/>
                  <a:gd name="T18" fmla="*/ 318 w 414"/>
                  <a:gd name="T19" fmla="*/ 99 h 100"/>
                  <a:gd name="T20" fmla="*/ 195 w 414"/>
                  <a:gd name="T21" fmla="*/ 93 h 100"/>
                  <a:gd name="T22" fmla="*/ 69 w 414"/>
                  <a:gd name="T23" fmla="*/ 6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14" h="100">
                    <a:moveTo>
                      <a:pt x="69" y="60"/>
                    </a:moveTo>
                    <a:cubicBezTo>
                      <a:pt x="39" y="52"/>
                      <a:pt x="23" y="49"/>
                      <a:pt x="12" y="42"/>
                    </a:cubicBezTo>
                    <a:cubicBezTo>
                      <a:pt x="1" y="35"/>
                      <a:pt x="0" y="22"/>
                      <a:pt x="3" y="15"/>
                    </a:cubicBezTo>
                    <a:cubicBezTo>
                      <a:pt x="6" y="8"/>
                      <a:pt x="11" y="0"/>
                      <a:pt x="30" y="0"/>
                    </a:cubicBezTo>
                    <a:cubicBezTo>
                      <a:pt x="49" y="0"/>
                      <a:pt x="82" y="10"/>
                      <a:pt x="117" y="18"/>
                    </a:cubicBezTo>
                    <a:cubicBezTo>
                      <a:pt x="152" y="26"/>
                      <a:pt x="198" y="43"/>
                      <a:pt x="243" y="48"/>
                    </a:cubicBezTo>
                    <a:cubicBezTo>
                      <a:pt x="288" y="53"/>
                      <a:pt x="360" y="47"/>
                      <a:pt x="387" y="48"/>
                    </a:cubicBezTo>
                    <a:cubicBezTo>
                      <a:pt x="414" y="49"/>
                      <a:pt x="409" y="48"/>
                      <a:pt x="408" y="54"/>
                    </a:cubicBezTo>
                    <a:cubicBezTo>
                      <a:pt x="407" y="60"/>
                      <a:pt x="396" y="80"/>
                      <a:pt x="381" y="87"/>
                    </a:cubicBezTo>
                    <a:cubicBezTo>
                      <a:pt x="366" y="94"/>
                      <a:pt x="349" y="98"/>
                      <a:pt x="318" y="99"/>
                    </a:cubicBezTo>
                    <a:cubicBezTo>
                      <a:pt x="287" y="100"/>
                      <a:pt x="237" y="99"/>
                      <a:pt x="195" y="93"/>
                    </a:cubicBezTo>
                    <a:cubicBezTo>
                      <a:pt x="153" y="87"/>
                      <a:pt x="99" y="68"/>
                      <a:pt x="69" y="60"/>
                    </a:cubicBezTo>
                    <a:close/>
                  </a:path>
                </a:pathLst>
              </a:custGeom>
              <a:gradFill rotWithShape="0">
                <a:gsLst>
                  <a:gs pos="0">
                    <a:schemeClr val="bg2"/>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1044" name="Freeform 20"/>
              <p:cNvSpPr>
                <a:spLocks/>
              </p:cNvSpPr>
              <p:nvPr/>
            </p:nvSpPr>
            <p:spPr bwMode="auto">
              <a:xfrm>
                <a:off x="3165" y="375"/>
                <a:ext cx="150" cy="72"/>
              </a:xfrm>
              <a:custGeom>
                <a:avLst/>
                <a:gdLst>
                  <a:gd name="T0" fmla="*/ 3 w 150"/>
                  <a:gd name="T1" fmla="*/ 67 h 72"/>
                  <a:gd name="T2" fmla="*/ 84 w 150"/>
                  <a:gd name="T3" fmla="*/ 19 h 72"/>
                  <a:gd name="T4" fmla="*/ 123 w 150"/>
                  <a:gd name="T5" fmla="*/ 1 h 72"/>
                  <a:gd name="T6" fmla="*/ 150 w 150"/>
                  <a:gd name="T7" fmla="*/ 22 h 72"/>
                  <a:gd name="T8" fmla="*/ 123 w 150"/>
                  <a:gd name="T9" fmla="*/ 55 h 72"/>
                  <a:gd name="T10" fmla="*/ 90 w 150"/>
                  <a:gd name="T11" fmla="*/ 70 h 72"/>
                  <a:gd name="T12" fmla="*/ 0 w 150"/>
                  <a:gd name="T13" fmla="*/ 67 h 72"/>
                </a:gdLst>
                <a:ahLst/>
                <a:cxnLst>
                  <a:cxn ang="0">
                    <a:pos x="T0" y="T1"/>
                  </a:cxn>
                  <a:cxn ang="0">
                    <a:pos x="T2" y="T3"/>
                  </a:cxn>
                  <a:cxn ang="0">
                    <a:pos x="T4" y="T5"/>
                  </a:cxn>
                  <a:cxn ang="0">
                    <a:pos x="T6" y="T7"/>
                  </a:cxn>
                  <a:cxn ang="0">
                    <a:pos x="T8" y="T9"/>
                  </a:cxn>
                  <a:cxn ang="0">
                    <a:pos x="T10" y="T11"/>
                  </a:cxn>
                  <a:cxn ang="0">
                    <a:pos x="T12" y="T13"/>
                  </a:cxn>
                </a:cxnLst>
                <a:rect l="0" t="0" r="r" b="b"/>
                <a:pathLst>
                  <a:path w="150" h="72">
                    <a:moveTo>
                      <a:pt x="3" y="67"/>
                    </a:moveTo>
                    <a:cubicBezTo>
                      <a:pt x="16" y="59"/>
                      <a:pt x="64" y="30"/>
                      <a:pt x="84" y="19"/>
                    </a:cubicBezTo>
                    <a:cubicBezTo>
                      <a:pt x="104" y="8"/>
                      <a:pt x="112" y="0"/>
                      <a:pt x="123" y="1"/>
                    </a:cubicBezTo>
                    <a:cubicBezTo>
                      <a:pt x="134" y="2"/>
                      <a:pt x="150" y="13"/>
                      <a:pt x="150" y="22"/>
                    </a:cubicBezTo>
                    <a:cubicBezTo>
                      <a:pt x="150" y="31"/>
                      <a:pt x="133" y="47"/>
                      <a:pt x="123" y="55"/>
                    </a:cubicBezTo>
                    <a:cubicBezTo>
                      <a:pt x="113" y="63"/>
                      <a:pt x="110" y="68"/>
                      <a:pt x="90" y="70"/>
                    </a:cubicBezTo>
                    <a:cubicBezTo>
                      <a:pt x="70" y="72"/>
                      <a:pt x="35" y="69"/>
                      <a:pt x="0" y="67"/>
                    </a:cubicBezTo>
                  </a:path>
                </a:pathLst>
              </a:custGeom>
              <a:gradFill rotWithShape="0">
                <a:gsLst>
                  <a:gs pos="0">
                    <a:schemeClr val="accent2"/>
                  </a:gs>
                  <a:gs pos="100000">
                    <a:schemeClr val="bg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1045" name="Freeform 21"/>
              <p:cNvSpPr>
                <a:spLocks/>
              </p:cNvSpPr>
              <p:nvPr/>
            </p:nvSpPr>
            <p:spPr bwMode="auto">
              <a:xfrm>
                <a:off x="3463" y="267"/>
                <a:ext cx="148" cy="91"/>
              </a:xfrm>
              <a:custGeom>
                <a:avLst/>
                <a:gdLst>
                  <a:gd name="T0" fmla="*/ 1 w 148"/>
                  <a:gd name="T1" fmla="*/ 69 h 91"/>
                  <a:gd name="T2" fmla="*/ 25 w 148"/>
                  <a:gd name="T3" fmla="*/ 51 h 91"/>
                  <a:gd name="T4" fmla="*/ 100 w 148"/>
                  <a:gd name="T5" fmla="*/ 9 h 91"/>
                  <a:gd name="T6" fmla="*/ 133 w 148"/>
                  <a:gd name="T7" fmla="*/ 3 h 91"/>
                  <a:gd name="T8" fmla="*/ 136 w 148"/>
                  <a:gd name="T9" fmla="*/ 27 h 91"/>
                  <a:gd name="T10" fmla="*/ 61 w 148"/>
                  <a:gd name="T11" fmla="*/ 75 h 91"/>
                  <a:gd name="T12" fmla="*/ 19 w 148"/>
                  <a:gd name="T13" fmla="*/ 90 h 91"/>
                  <a:gd name="T14" fmla="*/ 1 w 148"/>
                  <a:gd name="T15" fmla="*/ 69 h 9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8" h="91">
                    <a:moveTo>
                      <a:pt x="1" y="69"/>
                    </a:moveTo>
                    <a:cubicBezTo>
                      <a:pt x="2" y="63"/>
                      <a:pt x="9" y="61"/>
                      <a:pt x="25" y="51"/>
                    </a:cubicBezTo>
                    <a:cubicBezTo>
                      <a:pt x="41" y="41"/>
                      <a:pt x="82" y="17"/>
                      <a:pt x="100" y="9"/>
                    </a:cubicBezTo>
                    <a:cubicBezTo>
                      <a:pt x="118" y="1"/>
                      <a:pt x="127" y="0"/>
                      <a:pt x="133" y="3"/>
                    </a:cubicBezTo>
                    <a:cubicBezTo>
                      <a:pt x="139" y="6"/>
                      <a:pt x="148" y="15"/>
                      <a:pt x="136" y="27"/>
                    </a:cubicBezTo>
                    <a:cubicBezTo>
                      <a:pt x="124" y="39"/>
                      <a:pt x="80" y="65"/>
                      <a:pt x="61" y="75"/>
                    </a:cubicBezTo>
                    <a:cubicBezTo>
                      <a:pt x="42" y="85"/>
                      <a:pt x="29" y="91"/>
                      <a:pt x="19" y="90"/>
                    </a:cubicBezTo>
                    <a:cubicBezTo>
                      <a:pt x="9" y="89"/>
                      <a:pt x="0" y="75"/>
                      <a:pt x="1" y="69"/>
                    </a:cubicBezTo>
                    <a:close/>
                  </a:path>
                </a:pathLst>
              </a:custGeom>
              <a:gradFill rotWithShape="0">
                <a:gsLst>
                  <a:gs pos="0">
                    <a:schemeClr val="bg2"/>
                  </a:gs>
                  <a:gs pos="100000">
                    <a:schemeClr val="accent2"/>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1046" name="Freeform 22"/>
              <p:cNvSpPr>
                <a:spLocks/>
              </p:cNvSpPr>
              <p:nvPr/>
            </p:nvSpPr>
            <p:spPr bwMode="auto">
              <a:xfrm>
                <a:off x="3580" y="58"/>
                <a:ext cx="938" cy="158"/>
              </a:xfrm>
              <a:custGeom>
                <a:avLst/>
                <a:gdLst>
                  <a:gd name="T0" fmla="*/ 172 w 938"/>
                  <a:gd name="T1" fmla="*/ 86 h 158"/>
                  <a:gd name="T2" fmla="*/ 61 w 938"/>
                  <a:gd name="T3" fmla="*/ 137 h 158"/>
                  <a:gd name="T4" fmla="*/ 16 w 938"/>
                  <a:gd name="T5" fmla="*/ 155 h 158"/>
                  <a:gd name="T6" fmla="*/ 7 w 938"/>
                  <a:gd name="T7" fmla="*/ 122 h 158"/>
                  <a:gd name="T8" fmla="*/ 58 w 938"/>
                  <a:gd name="T9" fmla="*/ 80 h 158"/>
                  <a:gd name="T10" fmla="*/ 172 w 938"/>
                  <a:gd name="T11" fmla="*/ 38 h 158"/>
                  <a:gd name="T12" fmla="*/ 304 w 938"/>
                  <a:gd name="T13" fmla="*/ 11 h 158"/>
                  <a:gd name="T14" fmla="*/ 463 w 938"/>
                  <a:gd name="T15" fmla="*/ 2 h 158"/>
                  <a:gd name="T16" fmla="*/ 631 w 938"/>
                  <a:gd name="T17" fmla="*/ 23 h 158"/>
                  <a:gd name="T18" fmla="*/ 796 w 938"/>
                  <a:gd name="T19" fmla="*/ 53 h 158"/>
                  <a:gd name="T20" fmla="*/ 841 w 938"/>
                  <a:gd name="T21" fmla="*/ 47 h 158"/>
                  <a:gd name="T22" fmla="*/ 907 w 938"/>
                  <a:gd name="T23" fmla="*/ 71 h 158"/>
                  <a:gd name="T24" fmla="*/ 919 w 938"/>
                  <a:gd name="T25" fmla="*/ 101 h 158"/>
                  <a:gd name="T26" fmla="*/ 793 w 938"/>
                  <a:gd name="T27" fmla="*/ 98 h 158"/>
                  <a:gd name="T28" fmla="*/ 634 w 938"/>
                  <a:gd name="T29" fmla="*/ 62 h 158"/>
                  <a:gd name="T30" fmla="*/ 439 w 938"/>
                  <a:gd name="T31" fmla="*/ 38 h 158"/>
                  <a:gd name="T32" fmla="*/ 238 w 938"/>
                  <a:gd name="T33" fmla="*/ 59 h 158"/>
                  <a:gd name="T34" fmla="*/ 172 w 938"/>
                  <a:gd name="T35" fmla="*/ 86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8" h="158">
                    <a:moveTo>
                      <a:pt x="172" y="86"/>
                    </a:moveTo>
                    <a:cubicBezTo>
                      <a:pt x="142" y="99"/>
                      <a:pt x="87" y="126"/>
                      <a:pt x="61" y="137"/>
                    </a:cubicBezTo>
                    <a:cubicBezTo>
                      <a:pt x="35" y="148"/>
                      <a:pt x="25" y="158"/>
                      <a:pt x="16" y="155"/>
                    </a:cubicBezTo>
                    <a:cubicBezTo>
                      <a:pt x="7" y="152"/>
                      <a:pt x="0" y="134"/>
                      <a:pt x="7" y="122"/>
                    </a:cubicBezTo>
                    <a:cubicBezTo>
                      <a:pt x="14" y="110"/>
                      <a:pt x="31" y="94"/>
                      <a:pt x="58" y="80"/>
                    </a:cubicBezTo>
                    <a:cubicBezTo>
                      <a:pt x="85" y="66"/>
                      <a:pt x="131" y="49"/>
                      <a:pt x="172" y="38"/>
                    </a:cubicBezTo>
                    <a:cubicBezTo>
                      <a:pt x="213" y="27"/>
                      <a:pt x="256" y="17"/>
                      <a:pt x="304" y="11"/>
                    </a:cubicBezTo>
                    <a:cubicBezTo>
                      <a:pt x="352" y="5"/>
                      <a:pt x="409" y="0"/>
                      <a:pt x="463" y="2"/>
                    </a:cubicBezTo>
                    <a:cubicBezTo>
                      <a:pt x="517" y="4"/>
                      <a:pt x="576" y="15"/>
                      <a:pt x="631" y="23"/>
                    </a:cubicBezTo>
                    <a:cubicBezTo>
                      <a:pt x="686" y="31"/>
                      <a:pt x="761" y="49"/>
                      <a:pt x="796" y="53"/>
                    </a:cubicBezTo>
                    <a:cubicBezTo>
                      <a:pt x="831" y="57"/>
                      <a:pt x="823" y="44"/>
                      <a:pt x="841" y="47"/>
                    </a:cubicBezTo>
                    <a:cubicBezTo>
                      <a:pt x="859" y="50"/>
                      <a:pt x="894" y="62"/>
                      <a:pt x="907" y="71"/>
                    </a:cubicBezTo>
                    <a:cubicBezTo>
                      <a:pt x="920" y="80"/>
                      <a:pt x="938" y="97"/>
                      <a:pt x="919" y="101"/>
                    </a:cubicBezTo>
                    <a:cubicBezTo>
                      <a:pt x="900" y="105"/>
                      <a:pt x="840" y="104"/>
                      <a:pt x="793" y="98"/>
                    </a:cubicBezTo>
                    <a:cubicBezTo>
                      <a:pt x="746" y="92"/>
                      <a:pt x="693" y="72"/>
                      <a:pt x="634" y="62"/>
                    </a:cubicBezTo>
                    <a:cubicBezTo>
                      <a:pt x="575" y="52"/>
                      <a:pt x="505" y="38"/>
                      <a:pt x="439" y="38"/>
                    </a:cubicBezTo>
                    <a:cubicBezTo>
                      <a:pt x="373" y="38"/>
                      <a:pt x="284" y="51"/>
                      <a:pt x="238" y="59"/>
                    </a:cubicBezTo>
                    <a:cubicBezTo>
                      <a:pt x="192" y="67"/>
                      <a:pt x="202" y="73"/>
                      <a:pt x="172" y="86"/>
                    </a:cubicBezTo>
                    <a:close/>
                  </a:path>
                </a:pathLst>
              </a:custGeom>
              <a:gradFill rotWithShape="0">
                <a:gsLst>
                  <a:gs pos="0">
                    <a:schemeClr val="bg2"/>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1047" name="Freeform 23"/>
              <p:cNvSpPr>
                <a:spLocks/>
              </p:cNvSpPr>
              <p:nvPr/>
            </p:nvSpPr>
            <p:spPr bwMode="auto">
              <a:xfrm>
                <a:off x="3686" y="145"/>
                <a:ext cx="372" cy="98"/>
              </a:xfrm>
              <a:custGeom>
                <a:avLst/>
                <a:gdLst>
                  <a:gd name="T0" fmla="*/ 18 w 372"/>
                  <a:gd name="T1" fmla="*/ 47 h 98"/>
                  <a:gd name="T2" fmla="*/ 141 w 372"/>
                  <a:gd name="T3" fmla="*/ 17 h 98"/>
                  <a:gd name="T4" fmla="*/ 246 w 372"/>
                  <a:gd name="T5" fmla="*/ 2 h 98"/>
                  <a:gd name="T6" fmla="*/ 351 w 372"/>
                  <a:gd name="T7" fmla="*/ 5 h 98"/>
                  <a:gd name="T8" fmla="*/ 372 w 372"/>
                  <a:gd name="T9" fmla="*/ 23 h 98"/>
                  <a:gd name="T10" fmla="*/ 354 w 372"/>
                  <a:gd name="T11" fmla="*/ 44 h 98"/>
                  <a:gd name="T12" fmla="*/ 264 w 372"/>
                  <a:gd name="T13" fmla="*/ 50 h 98"/>
                  <a:gd name="T14" fmla="*/ 168 w 372"/>
                  <a:gd name="T15" fmla="*/ 53 h 98"/>
                  <a:gd name="T16" fmla="*/ 72 w 372"/>
                  <a:gd name="T17" fmla="*/ 77 h 98"/>
                  <a:gd name="T18" fmla="*/ 15 w 372"/>
                  <a:gd name="T19" fmla="*/ 95 h 98"/>
                  <a:gd name="T20" fmla="*/ 0 w 372"/>
                  <a:gd name="T21" fmla="*/ 56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2" h="98">
                    <a:moveTo>
                      <a:pt x="18" y="47"/>
                    </a:moveTo>
                    <a:cubicBezTo>
                      <a:pt x="60" y="36"/>
                      <a:pt x="103" y="25"/>
                      <a:pt x="141" y="17"/>
                    </a:cubicBezTo>
                    <a:cubicBezTo>
                      <a:pt x="179" y="9"/>
                      <a:pt x="211" y="4"/>
                      <a:pt x="246" y="2"/>
                    </a:cubicBezTo>
                    <a:cubicBezTo>
                      <a:pt x="281" y="0"/>
                      <a:pt x="330" y="1"/>
                      <a:pt x="351" y="5"/>
                    </a:cubicBezTo>
                    <a:cubicBezTo>
                      <a:pt x="372" y="9"/>
                      <a:pt x="372" y="17"/>
                      <a:pt x="372" y="23"/>
                    </a:cubicBezTo>
                    <a:cubicBezTo>
                      <a:pt x="372" y="29"/>
                      <a:pt x="372" y="40"/>
                      <a:pt x="354" y="44"/>
                    </a:cubicBezTo>
                    <a:cubicBezTo>
                      <a:pt x="336" y="48"/>
                      <a:pt x="295" y="49"/>
                      <a:pt x="264" y="50"/>
                    </a:cubicBezTo>
                    <a:cubicBezTo>
                      <a:pt x="233" y="51"/>
                      <a:pt x="200" y="49"/>
                      <a:pt x="168" y="53"/>
                    </a:cubicBezTo>
                    <a:cubicBezTo>
                      <a:pt x="136" y="57"/>
                      <a:pt x="98" y="70"/>
                      <a:pt x="72" y="77"/>
                    </a:cubicBezTo>
                    <a:cubicBezTo>
                      <a:pt x="46" y="84"/>
                      <a:pt x="27" y="98"/>
                      <a:pt x="15" y="95"/>
                    </a:cubicBezTo>
                    <a:cubicBezTo>
                      <a:pt x="3" y="92"/>
                      <a:pt x="1" y="74"/>
                      <a:pt x="0" y="56"/>
                    </a:cubicBezTo>
                  </a:path>
                </a:pathLst>
              </a:custGeom>
              <a:gradFill rotWithShape="0">
                <a:gsLst>
                  <a:gs pos="0">
                    <a:schemeClr val="accent2"/>
                  </a:gs>
                  <a:gs pos="100000">
                    <a:schemeClr val="bg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1048" name="Freeform 24"/>
              <p:cNvSpPr>
                <a:spLocks/>
              </p:cNvSpPr>
              <p:nvPr/>
            </p:nvSpPr>
            <p:spPr bwMode="auto">
              <a:xfrm>
                <a:off x="3618" y="308"/>
                <a:ext cx="318" cy="158"/>
              </a:xfrm>
              <a:custGeom>
                <a:avLst/>
                <a:gdLst>
                  <a:gd name="T0" fmla="*/ 0 w 318"/>
                  <a:gd name="T1" fmla="*/ 158 h 158"/>
                  <a:gd name="T2" fmla="*/ 12 w 318"/>
                  <a:gd name="T3" fmla="*/ 137 h 158"/>
                  <a:gd name="T4" fmla="*/ 162 w 318"/>
                  <a:gd name="T5" fmla="*/ 71 h 158"/>
                  <a:gd name="T6" fmla="*/ 249 w 318"/>
                  <a:gd name="T7" fmla="*/ 20 h 158"/>
                  <a:gd name="T8" fmla="*/ 285 w 318"/>
                  <a:gd name="T9" fmla="*/ 2 h 158"/>
                  <a:gd name="T10" fmla="*/ 309 w 318"/>
                  <a:gd name="T11" fmla="*/ 11 h 158"/>
                  <a:gd name="T12" fmla="*/ 303 w 318"/>
                  <a:gd name="T13" fmla="*/ 47 h 158"/>
                  <a:gd name="T14" fmla="*/ 219 w 318"/>
                  <a:gd name="T15" fmla="*/ 89 h 158"/>
                  <a:gd name="T16" fmla="*/ 108 w 318"/>
                  <a:gd name="T17" fmla="*/ 140 h 158"/>
                  <a:gd name="T18" fmla="*/ 57 w 318"/>
                  <a:gd name="T19" fmla="*/ 152 h 158"/>
                  <a:gd name="T20" fmla="*/ 0 w 318"/>
                  <a:gd name="T21"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8" h="158">
                    <a:moveTo>
                      <a:pt x="0" y="158"/>
                    </a:moveTo>
                    <a:lnTo>
                      <a:pt x="12" y="137"/>
                    </a:lnTo>
                    <a:cubicBezTo>
                      <a:pt x="39" y="123"/>
                      <a:pt x="122" y="90"/>
                      <a:pt x="162" y="71"/>
                    </a:cubicBezTo>
                    <a:cubicBezTo>
                      <a:pt x="202" y="52"/>
                      <a:pt x="229" y="31"/>
                      <a:pt x="249" y="20"/>
                    </a:cubicBezTo>
                    <a:cubicBezTo>
                      <a:pt x="269" y="9"/>
                      <a:pt x="275" y="4"/>
                      <a:pt x="285" y="2"/>
                    </a:cubicBezTo>
                    <a:cubicBezTo>
                      <a:pt x="295" y="0"/>
                      <a:pt x="306" y="4"/>
                      <a:pt x="309" y="11"/>
                    </a:cubicBezTo>
                    <a:cubicBezTo>
                      <a:pt x="312" y="18"/>
                      <a:pt x="318" y="34"/>
                      <a:pt x="303" y="47"/>
                    </a:cubicBezTo>
                    <a:cubicBezTo>
                      <a:pt x="288" y="60"/>
                      <a:pt x="252" y="74"/>
                      <a:pt x="219" y="89"/>
                    </a:cubicBezTo>
                    <a:cubicBezTo>
                      <a:pt x="186" y="104"/>
                      <a:pt x="135" y="130"/>
                      <a:pt x="108" y="140"/>
                    </a:cubicBezTo>
                    <a:cubicBezTo>
                      <a:pt x="81" y="150"/>
                      <a:pt x="74" y="150"/>
                      <a:pt x="57" y="152"/>
                    </a:cubicBezTo>
                    <a:cubicBezTo>
                      <a:pt x="40" y="154"/>
                      <a:pt x="23" y="154"/>
                      <a:pt x="0" y="158"/>
                    </a:cubicBezTo>
                    <a:close/>
                  </a:path>
                </a:pathLst>
              </a:custGeom>
              <a:gradFill rotWithShape="0">
                <a:gsLst>
                  <a:gs pos="0">
                    <a:schemeClr val="bg2"/>
                  </a:gs>
                  <a:gs pos="50000">
                    <a:schemeClr val="accent2"/>
                  </a:gs>
                  <a:gs pos="100000">
                    <a:schemeClr val="bg2"/>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1049" name="Freeform 25"/>
              <p:cNvSpPr>
                <a:spLocks/>
              </p:cNvSpPr>
              <p:nvPr/>
            </p:nvSpPr>
            <p:spPr bwMode="auto">
              <a:xfrm>
                <a:off x="3413" y="291"/>
                <a:ext cx="380" cy="174"/>
              </a:xfrm>
              <a:custGeom>
                <a:avLst/>
                <a:gdLst>
                  <a:gd name="T0" fmla="*/ 3 w 380"/>
                  <a:gd name="T1" fmla="*/ 165 h 174"/>
                  <a:gd name="T2" fmla="*/ 129 w 380"/>
                  <a:gd name="T3" fmla="*/ 93 h 174"/>
                  <a:gd name="T4" fmla="*/ 261 w 380"/>
                  <a:gd name="T5" fmla="*/ 30 h 174"/>
                  <a:gd name="T6" fmla="*/ 351 w 380"/>
                  <a:gd name="T7" fmla="*/ 0 h 174"/>
                  <a:gd name="T8" fmla="*/ 378 w 380"/>
                  <a:gd name="T9" fmla="*/ 27 h 174"/>
                  <a:gd name="T10" fmla="*/ 336 w 380"/>
                  <a:gd name="T11" fmla="*/ 51 h 174"/>
                  <a:gd name="T12" fmla="*/ 291 w 380"/>
                  <a:gd name="T13" fmla="*/ 60 h 174"/>
                  <a:gd name="T14" fmla="*/ 240 w 380"/>
                  <a:gd name="T15" fmla="*/ 75 h 174"/>
                  <a:gd name="T16" fmla="*/ 189 w 380"/>
                  <a:gd name="T17" fmla="*/ 120 h 174"/>
                  <a:gd name="T18" fmla="*/ 102 w 380"/>
                  <a:gd name="T19" fmla="*/ 174 h 174"/>
                  <a:gd name="T20" fmla="*/ 0 w 380"/>
                  <a:gd name="T21" fmla="*/ 162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80" h="174">
                    <a:moveTo>
                      <a:pt x="3" y="165"/>
                    </a:moveTo>
                    <a:cubicBezTo>
                      <a:pt x="24" y="153"/>
                      <a:pt x="86" y="115"/>
                      <a:pt x="129" y="93"/>
                    </a:cubicBezTo>
                    <a:cubicBezTo>
                      <a:pt x="172" y="71"/>
                      <a:pt x="224" y="45"/>
                      <a:pt x="261" y="30"/>
                    </a:cubicBezTo>
                    <a:cubicBezTo>
                      <a:pt x="298" y="15"/>
                      <a:pt x="332" y="0"/>
                      <a:pt x="351" y="0"/>
                    </a:cubicBezTo>
                    <a:cubicBezTo>
                      <a:pt x="370" y="0"/>
                      <a:pt x="380" y="19"/>
                      <a:pt x="378" y="27"/>
                    </a:cubicBezTo>
                    <a:cubicBezTo>
                      <a:pt x="376" y="35"/>
                      <a:pt x="350" y="46"/>
                      <a:pt x="336" y="51"/>
                    </a:cubicBezTo>
                    <a:cubicBezTo>
                      <a:pt x="322" y="56"/>
                      <a:pt x="307" y="56"/>
                      <a:pt x="291" y="60"/>
                    </a:cubicBezTo>
                    <a:cubicBezTo>
                      <a:pt x="275" y="64"/>
                      <a:pt x="257" y="65"/>
                      <a:pt x="240" y="75"/>
                    </a:cubicBezTo>
                    <a:cubicBezTo>
                      <a:pt x="223" y="85"/>
                      <a:pt x="212" y="104"/>
                      <a:pt x="189" y="120"/>
                    </a:cubicBezTo>
                    <a:cubicBezTo>
                      <a:pt x="166" y="136"/>
                      <a:pt x="133" y="167"/>
                      <a:pt x="102" y="174"/>
                    </a:cubicBezTo>
                    <a:lnTo>
                      <a:pt x="0" y="162"/>
                    </a:lnTo>
                  </a:path>
                </a:pathLst>
              </a:custGeom>
              <a:gradFill rotWithShape="0">
                <a:gsLst>
                  <a:gs pos="0">
                    <a:schemeClr val="bg2"/>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1050" name="Freeform 26"/>
              <p:cNvSpPr>
                <a:spLocks/>
              </p:cNvSpPr>
              <p:nvPr/>
            </p:nvSpPr>
            <p:spPr bwMode="auto">
              <a:xfrm>
                <a:off x="4178" y="187"/>
                <a:ext cx="523" cy="69"/>
              </a:xfrm>
              <a:custGeom>
                <a:avLst/>
                <a:gdLst>
                  <a:gd name="T0" fmla="*/ 84 w 523"/>
                  <a:gd name="T1" fmla="*/ 11 h 69"/>
                  <a:gd name="T2" fmla="*/ 27 w 523"/>
                  <a:gd name="T3" fmla="*/ 5 h 69"/>
                  <a:gd name="T4" fmla="*/ 9 w 523"/>
                  <a:gd name="T5" fmla="*/ 35 h 69"/>
                  <a:gd name="T6" fmla="*/ 81 w 523"/>
                  <a:gd name="T7" fmla="*/ 56 h 69"/>
                  <a:gd name="T8" fmla="*/ 255 w 523"/>
                  <a:gd name="T9" fmla="*/ 68 h 69"/>
                  <a:gd name="T10" fmla="*/ 432 w 523"/>
                  <a:gd name="T11" fmla="*/ 50 h 69"/>
                  <a:gd name="T12" fmla="*/ 513 w 523"/>
                  <a:gd name="T13" fmla="*/ 5 h 69"/>
                  <a:gd name="T14" fmla="*/ 372 w 523"/>
                  <a:gd name="T15" fmla="*/ 20 h 69"/>
                  <a:gd name="T16" fmla="*/ 141 w 523"/>
                  <a:gd name="T17" fmla="*/ 14 h 69"/>
                  <a:gd name="T18" fmla="*/ 84 w 523"/>
                  <a:gd name="T19" fmla="*/ 11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3" h="69">
                    <a:moveTo>
                      <a:pt x="84" y="11"/>
                    </a:moveTo>
                    <a:cubicBezTo>
                      <a:pt x="65" y="9"/>
                      <a:pt x="40" y="1"/>
                      <a:pt x="27" y="5"/>
                    </a:cubicBezTo>
                    <a:cubicBezTo>
                      <a:pt x="14" y="9"/>
                      <a:pt x="0" y="27"/>
                      <a:pt x="9" y="35"/>
                    </a:cubicBezTo>
                    <a:cubicBezTo>
                      <a:pt x="18" y="43"/>
                      <a:pt x="40" y="51"/>
                      <a:pt x="81" y="56"/>
                    </a:cubicBezTo>
                    <a:cubicBezTo>
                      <a:pt x="122" y="61"/>
                      <a:pt x="197" y="69"/>
                      <a:pt x="255" y="68"/>
                    </a:cubicBezTo>
                    <a:cubicBezTo>
                      <a:pt x="313" y="67"/>
                      <a:pt x="389" y="60"/>
                      <a:pt x="432" y="50"/>
                    </a:cubicBezTo>
                    <a:cubicBezTo>
                      <a:pt x="475" y="40"/>
                      <a:pt x="523" y="10"/>
                      <a:pt x="513" y="5"/>
                    </a:cubicBezTo>
                    <a:cubicBezTo>
                      <a:pt x="503" y="0"/>
                      <a:pt x="434" y="19"/>
                      <a:pt x="372" y="20"/>
                    </a:cubicBezTo>
                    <a:cubicBezTo>
                      <a:pt x="310" y="21"/>
                      <a:pt x="189" y="15"/>
                      <a:pt x="141" y="14"/>
                    </a:cubicBezTo>
                    <a:cubicBezTo>
                      <a:pt x="93" y="13"/>
                      <a:pt x="103" y="13"/>
                      <a:pt x="84" y="11"/>
                    </a:cubicBezTo>
                    <a:close/>
                  </a:path>
                </a:pathLst>
              </a:custGeom>
              <a:gradFill rotWithShape="0">
                <a:gsLst>
                  <a:gs pos="0">
                    <a:schemeClr val="bg2"/>
                  </a:gs>
                  <a:gs pos="100000">
                    <a:schemeClr val="accent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1051" name="Freeform 27"/>
              <p:cNvSpPr>
                <a:spLocks/>
              </p:cNvSpPr>
              <p:nvPr/>
            </p:nvSpPr>
            <p:spPr bwMode="auto">
              <a:xfrm>
                <a:off x="4689" y="186"/>
                <a:ext cx="537" cy="120"/>
              </a:xfrm>
              <a:custGeom>
                <a:avLst/>
                <a:gdLst>
                  <a:gd name="T0" fmla="*/ 23 w 537"/>
                  <a:gd name="T1" fmla="*/ 6 h 120"/>
                  <a:gd name="T2" fmla="*/ 188 w 537"/>
                  <a:gd name="T3" fmla="*/ 3 h 120"/>
                  <a:gd name="T4" fmla="*/ 323 w 537"/>
                  <a:gd name="T5" fmla="*/ 27 h 120"/>
                  <a:gd name="T6" fmla="*/ 464 w 537"/>
                  <a:gd name="T7" fmla="*/ 69 h 120"/>
                  <a:gd name="T8" fmla="*/ 521 w 537"/>
                  <a:gd name="T9" fmla="*/ 90 h 120"/>
                  <a:gd name="T10" fmla="*/ 533 w 537"/>
                  <a:gd name="T11" fmla="*/ 105 h 120"/>
                  <a:gd name="T12" fmla="*/ 497 w 537"/>
                  <a:gd name="T13" fmla="*/ 120 h 120"/>
                  <a:gd name="T14" fmla="*/ 452 w 537"/>
                  <a:gd name="T15" fmla="*/ 108 h 120"/>
                  <a:gd name="T16" fmla="*/ 350 w 537"/>
                  <a:gd name="T17" fmla="*/ 72 h 120"/>
                  <a:gd name="T18" fmla="*/ 158 w 537"/>
                  <a:gd name="T19" fmla="*/ 39 h 120"/>
                  <a:gd name="T20" fmla="*/ 50 w 537"/>
                  <a:gd name="T21" fmla="*/ 39 h 120"/>
                  <a:gd name="T22" fmla="*/ 23 w 537"/>
                  <a:gd name="T23" fmla="*/ 6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37" h="120">
                    <a:moveTo>
                      <a:pt x="23" y="6"/>
                    </a:moveTo>
                    <a:cubicBezTo>
                      <a:pt x="46" y="0"/>
                      <a:pt x="138" y="0"/>
                      <a:pt x="188" y="3"/>
                    </a:cubicBezTo>
                    <a:cubicBezTo>
                      <a:pt x="238" y="6"/>
                      <a:pt x="277" y="16"/>
                      <a:pt x="323" y="27"/>
                    </a:cubicBezTo>
                    <a:cubicBezTo>
                      <a:pt x="369" y="38"/>
                      <a:pt x="431" y="59"/>
                      <a:pt x="464" y="69"/>
                    </a:cubicBezTo>
                    <a:cubicBezTo>
                      <a:pt x="497" y="79"/>
                      <a:pt x="509" y="84"/>
                      <a:pt x="521" y="90"/>
                    </a:cubicBezTo>
                    <a:cubicBezTo>
                      <a:pt x="533" y="96"/>
                      <a:pt x="537" y="100"/>
                      <a:pt x="533" y="105"/>
                    </a:cubicBezTo>
                    <a:cubicBezTo>
                      <a:pt x="529" y="110"/>
                      <a:pt x="510" y="120"/>
                      <a:pt x="497" y="120"/>
                    </a:cubicBezTo>
                    <a:cubicBezTo>
                      <a:pt x="484" y="120"/>
                      <a:pt x="476" y="116"/>
                      <a:pt x="452" y="108"/>
                    </a:cubicBezTo>
                    <a:cubicBezTo>
                      <a:pt x="428" y="100"/>
                      <a:pt x="399" y="84"/>
                      <a:pt x="350" y="72"/>
                    </a:cubicBezTo>
                    <a:cubicBezTo>
                      <a:pt x="301" y="60"/>
                      <a:pt x="208" y="45"/>
                      <a:pt x="158" y="39"/>
                    </a:cubicBezTo>
                    <a:cubicBezTo>
                      <a:pt x="108" y="33"/>
                      <a:pt x="72" y="43"/>
                      <a:pt x="50" y="39"/>
                    </a:cubicBezTo>
                    <a:cubicBezTo>
                      <a:pt x="28" y="35"/>
                      <a:pt x="0" y="12"/>
                      <a:pt x="23" y="6"/>
                    </a:cubicBezTo>
                    <a:close/>
                  </a:path>
                </a:pathLst>
              </a:custGeom>
              <a:gradFill rotWithShape="0">
                <a:gsLst>
                  <a:gs pos="0">
                    <a:schemeClr val="bg2"/>
                  </a:gs>
                  <a:gs pos="50000">
                    <a:schemeClr val="accent2"/>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1052" name="Freeform 28"/>
              <p:cNvSpPr>
                <a:spLocks/>
              </p:cNvSpPr>
              <p:nvPr/>
            </p:nvSpPr>
            <p:spPr bwMode="auto">
              <a:xfrm>
                <a:off x="4968" y="312"/>
                <a:ext cx="800" cy="143"/>
              </a:xfrm>
              <a:custGeom>
                <a:avLst/>
                <a:gdLst>
                  <a:gd name="T0" fmla="*/ 800 w 800"/>
                  <a:gd name="T1" fmla="*/ 24 h 143"/>
                  <a:gd name="T2" fmla="*/ 782 w 800"/>
                  <a:gd name="T3" fmla="*/ 15 h 143"/>
                  <a:gd name="T4" fmla="*/ 659 w 800"/>
                  <a:gd name="T5" fmla="*/ 63 h 143"/>
                  <a:gd name="T6" fmla="*/ 500 w 800"/>
                  <a:gd name="T7" fmla="*/ 84 h 143"/>
                  <a:gd name="T8" fmla="*/ 326 w 800"/>
                  <a:gd name="T9" fmla="*/ 69 h 143"/>
                  <a:gd name="T10" fmla="*/ 98 w 800"/>
                  <a:gd name="T11" fmla="*/ 21 h 143"/>
                  <a:gd name="T12" fmla="*/ 11 w 800"/>
                  <a:gd name="T13" fmla="*/ 6 h 143"/>
                  <a:gd name="T14" fmla="*/ 32 w 800"/>
                  <a:gd name="T15" fmla="*/ 60 h 143"/>
                  <a:gd name="T16" fmla="*/ 155 w 800"/>
                  <a:gd name="T17" fmla="*/ 96 h 143"/>
                  <a:gd name="T18" fmla="*/ 410 w 800"/>
                  <a:gd name="T19" fmla="*/ 138 h 143"/>
                  <a:gd name="T20" fmla="*/ 596 w 800"/>
                  <a:gd name="T21" fmla="*/ 129 h 143"/>
                  <a:gd name="T22" fmla="*/ 737 w 800"/>
                  <a:gd name="T23" fmla="*/ 90 h 143"/>
                  <a:gd name="T24" fmla="*/ 788 w 800"/>
                  <a:gd name="T25" fmla="*/ 69 h 143"/>
                  <a:gd name="T26" fmla="*/ 800 w 800"/>
                  <a:gd name="T27" fmla="*/ 24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00" h="143">
                    <a:moveTo>
                      <a:pt x="800" y="24"/>
                    </a:moveTo>
                    <a:lnTo>
                      <a:pt x="782" y="15"/>
                    </a:lnTo>
                    <a:cubicBezTo>
                      <a:pt x="759" y="21"/>
                      <a:pt x="706" y="51"/>
                      <a:pt x="659" y="63"/>
                    </a:cubicBezTo>
                    <a:cubicBezTo>
                      <a:pt x="612" y="75"/>
                      <a:pt x="555" y="83"/>
                      <a:pt x="500" y="84"/>
                    </a:cubicBezTo>
                    <a:cubicBezTo>
                      <a:pt x="445" y="85"/>
                      <a:pt x="393" y="79"/>
                      <a:pt x="326" y="69"/>
                    </a:cubicBezTo>
                    <a:cubicBezTo>
                      <a:pt x="259" y="59"/>
                      <a:pt x="150" y="31"/>
                      <a:pt x="98" y="21"/>
                    </a:cubicBezTo>
                    <a:cubicBezTo>
                      <a:pt x="46" y="11"/>
                      <a:pt x="22" y="0"/>
                      <a:pt x="11" y="6"/>
                    </a:cubicBezTo>
                    <a:cubicBezTo>
                      <a:pt x="0" y="12"/>
                      <a:pt x="8" y="45"/>
                      <a:pt x="32" y="60"/>
                    </a:cubicBezTo>
                    <a:cubicBezTo>
                      <a:pt x="56" y="75"/>
                      <a:pt x="92" y="83"/>
                      <a:pt x="155" y="96"/>
                    </a:cubicBezTo>
                    <a:cubicBezTo>
                      <a:pt x="218" y="109"/>
                      <a:pt x="337" y="133"/>
                      <a:pt x="410" y="138"/>
                    </a:cubicBezTo>
                    <a:cubicBezTo>
                      <a:pt x="483" y="143"/>
                      <a:pt x="542" y="137"/>
                      <a:pt x="596" y="129"/>
                    </a:cubicBezTo>
                    <a:cubicBezTo>
                      <a:pt x="650" y="121"/>
                      <a:pt x="705" y="100"/>
                      <a:pt x="737" y="90"/>
                    </a:cubicBezTo>
                    <a:cubicBezTo>
                      <a:pt x="769" y="80"/>
                      <a:pt x="780" y="80"/>
                      <a:pt x="788" y="69"/>
                    </a:cubicBezTo>
                    <a:cubicBezTo>
                      <a:pt x="796" y="58"/>
                      <a:pt x="792" y="39"/>
                      <a:pt x="800" y="24"/>
                    </a:cubicBezTo>
                    <a:close/>
                  </a:path>
                </a:pathLst>
              </a:custGeom>
              <a:gradFill rotWithShape="0">
                <a:gsLst>
                  <a:gs pos="0">
                    <a:schemeClr val="bg2"/>
                  </a:gs>
                  <a:gs pos="50000">
                    <a:schemeClr val="accent2"/>
                  </a:gs>
                  <a:gs pos="100000">
                    <a:schemeClr val="bg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1053" name="Freeform 29"/>
              <p:cNvSpPr>
                <a:spLocks/>
              </p:cNvSpPr>
              <p:nvPr/>
            </p:nvSpPr>
            <p:spPr bwMode="auto">
              <a:xfrm>
                <a:off x="5318" y="240"/>
                <a:ext cx="402" cy="115"/>
              </a:xfrm>
              <a:custGeom>
                <a:avLst/>
                <a:gdLst>
                  <a:gd name="T0" fmla="*/ 402 w 402"/>
                  <a:gd name="T1" fmla="*/ 0 h 115"/>
                  <a:gd name="T2" fmla="*/ 384 w 402"/>
                  <a:gd name="T3" fmla="*/ 12 h 115"/>
                  <a:gd name="T4" fmla="*/ 276 w 402"/>
                  <a:gd name="T5" fmla="*/ 51 h 115"/>
                  <a:gd name="T6" fmla="*/ 165 w 402"/>
                  <a:gd name="T7" fmla="*/ 66 h 115"/>
                  <a:gd name="T8" fmla="*/ 51 w 402"/>
                  <a:gd name="T9" fmla="*/ 57 h 115"/>
                  <a:gd name="T10" fmla="*/ 15 w 402"/>
                  <a:gd name="T11" fmla="*/ 54 h 115"/>
                  <a:gd name="T12" fmla="*/ 3 w 402"/>
                  <a:gd name="T13" fmla="*/ 69 h 115"/>
                  <a:gd name="T14" fmla="*/ 9 w 402"/>
                  <a:gd name="T15" fmla="*/ 93 h 115"/>
                  <a:gd name="T16" fmla="*/ 54 w 402"/>
                  <a:gd name="T17" fmla="*/ 102 h 115"/>
                  <a:gd name="T18" fmla="*/ 198 w 402"/>
                  <a:gd name="T19" fmla="*/ 111 h 115"/>
                  <a:gd name="T20" fmla="*/ 336 w 402"/>
                  <a:gd name="T21" fmla="*/ 75 h 115"/>
                  <a:gd name="T22" fmla="*/ 375 w 402"/>
                  <a:gd name="T23" fmla="*/ 54 h 115"/>
                  <a:gd name="T24" fmla="*/ 402 w 402"/>
                  <a:gd name="T25"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02" h="115">
                    <a:moveTo>
                      <a:pt x="402" y="0"/>
                    </a:moveTo>
                    <a:lnTo>
                      <a:pt x="384" y="12"/>
                    </a:lnTo>
                    <a:cubicBezTo>
                      <a:pt x="363" y="20"/>
                      <a:pt x="312" y="42"/>
                      <a:pt x="276" y="51"/>
                    </a:cubicBezTo>
                    <a:cubicBezTo>
                      <a:pt x="240" y="60"/>
                      <a:pt x="202" y="65"/>
                      <a:pt x="165" y="66"/>
                    </a:cubicBezTo>
                    <a:cubicBezTo>
                      <a:pt x="128" y="67"/>
                      <a:pt x="76" y="59"/>
                      <a:pt x="51" y="57"/>
                    </a:cubicBezTo>
                    <a:cubicBezTo>
                      <a:pt x="26" y="55"/>
                      <a:pt x="23" y="52"/>
                      <a:pt x="15" y="54"/>
                    </a:cubicBezTo>
                    <a:cubicBezTo>
                      <a:pt x="7" y="56"/>
                      <a:pt x="4" y="63"/>
                      <a:pt x="3" y="69"/>
                    </a:cubicBezTo>
                    <a:cubicBezTo>
                      <a:pt x="2" y="75"/>
                      <a:pt x="0" y="88"/>
                      <a:pt x="9" y="93"/>
                    </a:cubicBezTo>
                    <a:cubicBezTo>
                      <a:pt x="18" y="98"/>
                      <a:pt x="22" y="99"/>
                      <a:pt x="54" y="102"/>
                    </a:cubicBezTo>
                    <a:cubicBezTo>
                      <a:pt x="86" y="105"/>
                      <a:pt x="151" y="115"/>
                      <a:pt x="198" y="111"/>
                    </a:cubicBezTo>
                    <a:cubicBezTo>
                      <a:pt x="245" y="107"/>
                      <a:pt x="307" y="84"/>
                      <a:pt x="336" y="75"/>
                    </a:cubicBezTo>
                    <a:cubicBezTo>
                      <a:pt x="365" y="66"/>
                      <a:pt x="365" y="65"/>
                      <a:pt x="375" y="54"/>
                    </a:cubicBezTo>
                    <a:cubicBezTo>
                      <a:pt x="385" y="43"/>
                      <a:pt x="392" y="26"/>
                      <a:pt x="402" y="0"/>
                    </a:cubicBezTo>
                    <a:close/>
                  </a:path>
                </a:pathLst>
              </a:custGeom>
              <a:gradFill rotWithShape="0">
                <a:gsLst>
                  <a:gs pos="0">
                    <a:schemeClr val="bg2"/>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grpSp>
        <p:grpSp>
          <p:nvGrpSpPr>
            <p:cNvPr id="1054" name="Group 30"/>
            <p:cNvGrpSpPr>
              <a:grpSpLocks/>
            </p:cNvGrpSpPr>
            <p:nvPr/>
          </p:nvGrpSpPr>
          <p:grpSpPr bwMode="auto">
            <a:xfrm>
              <a:off x="0" y="4080"/>
              <a:ext cx="5776" cy="87"/>
              <a:chOff x="0" y="4185"/>
              <a:chExt cx="5776" cy="87"/>
            </a:xfrm>
          </p:grpSpPr>
          <p:sp>
            <p:nvSpPr>
              <p:cNvPr id="1055" name="Freeform 31"/>
              <p:cNvSpPr>
                <a:spLocks/>
              </p:cNvSpPr>
              <p:nvPr/>
            </p:nvSpPr>
            <p:spPr bwMode="auto">
              <a:xfrm>
                <a:off x="4041" y="4200"/>
                <a:ext cx="1735" cy="72"/>
              </a:xfrm>
              <a:custGeom>
                <a:avLst/>
                <a:gdLst>
                  <a:gd name="T0" fmla="*/ 165 w 1735"/>
                  <a:gd name="T1" fmla="*/ 6 h 72"/>
                  <a:gd name="T2" fmla="*/ 450 w 1735"/>
                  <a:gd name="T3" fmla="*/ 3 h 72"/>
                  <a:gd name="T4" fmla="*/ 714 w 1735"/>
                  <a:gd name="T5" fmla="*/ 12 h 72"/>
                  <a:gd name="T6" fmla="*/ 957 w 1735"/>
                  <a:gd name="T7" fmla="*/ 24 h 72"/>
                  <a:gd name="T8" fmla="*/ 1173 w 1735"/>
                  <a:gd name="T9" fmla="*/ 24 h 72"/>
                  <a:gd name="T10" fmla="*/ 1473 w 1735"/>
                  <a:gd name="T11" fmla="*/ 15 h 72"/>
                  <a:gd name="T12" fmla="*/ 1617 w 1735"/>
                  <a:gd name="T13" fmla="*/ 0 h 72"/>
                  <a:gd name="T14" fmla="*/ 1719 w 1735"/>
                  <a:gd name="T15" fmla="*/ 15 h 72"/>
                  <a:gd name="T16" fmla="*/ 1716 w 1735"/>
                  <a:gd name="T17" fmla="*/ 66 h 72"/>
                  <a:gd name="T18" fmla="*/ 1632 w 1735"/>
                  <a:gd name="T19" fmla="*/ 51 h 72"/>
                  <a:gd name="T20" fmla="*/ 1407 w 1735"/>
                  <a:gd name="T21" fmla="*/ 51 h 72"/>
                  <a:gd name="T22" fmla="*/ 1191 w 1735"/>
                  <a:gd name="T23" fmla="*/ 48 h 72"/>
                  <a:gd name="T24" fmla="*/ 870 w 1735"/>
                  <a:gd name="T25" fmla="*/ 60 h 72"/>
                  <a:gd name="T26" fmla="*/ 492 w 1735"/>
                  <a:gd name="T27" fmla="*/ 48 h 72"/>
                  <a:gd name="T28" fmla="*/ 291 w 1735"/>
                  <a:gd name="T29" fmla="*/ 27 h 72"/>
                  <a:gd name="T30" fmla="*/ 21 w 1735"/>
                  <a:gd name="T31" fmla="*/ 36 h 72"/>
                  <a:gd name="T32" fmla="*/ 165 w 1735"/>
                  <a:gd name="T33" fmla="*/ 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35" h="72">
                    <a:moveTo>
                      <a:pt x="165" y="6"/>
                    </a:moveTo>
                    <a:cubicBezTo>
                      <a:pt x="236" y="1"/>
                      <a:pt x="359" y="2"/>
                      <a:pt x="450" y="3"/>
                    </a:cubicBezTo>
                    <a:cubicBezTo>
                      <a:pt x="541" y="4"/>
                      <a:pt x="630" y="9"/>
                      <a:pt x="714" y="12"/>
                    </a:cubicBezTo>
                    <a:cubicBezTo>
                      <a:pt x="798" y="15"/>
                      <a:pt x="881" y="22"/>
                      <a:pt x="957" y="24"/>
                    </a:cubicBezTo>
                    <a:cubicBezTo>
                      <a:pt x="1033" y="26"/>
                      <a:pt x="1087" y="25"/>
                      <a:pt x="1173" y="24"/>
                    </a:cubicBezTo>
                    <a:cubicBezTo>
                      <a:pt x="1259" y="23"/>
                      <a:pt x="1399" y="19"/>
                      <a:pt x="1473" y="15"/>
                    </a:cubicBezTo>
                    <a:cubicBezTo>
                      <a:pt x="1547" y="11"/>
                      <a:pt x="1576" y="0"/>
                      <a:pt x="1617" y="0"/>
                    </a:cubicBezTo>
                    <a:cubicBezTo>
                      <a:pt x="1658" y="0"/>
                      <a:pt x="1703" y="4"/>
                      <a:pt x="1719" y="15"/>
                    </a:cubicBezTo>
                    <a:cubicBezTo>
                      <a:pt x="1735" y="26"/>
                      <a:pt x="1730" y="60"/>
                      <a:pt x="1716" y="66"/>
                    </a:cubicBezTo>
                    <a:cubicBezTo>
                      <a:pt x="1702" y="72"/>
                      <a:pt x="1683" y="53"/>
                      <a:pt x="1632" y="51"/>
                    </a:cubicBezTo>
                    <a:cubicBezTo>
                      <a:pt x="1581" y="49"/>
                      <a:pt x="1480" y="51"/>
                      <a:pt x="1407" y="51"/>
                    </a:cubicBezTo>
                    <a:cubicBezTo>
                      <a:pt x="1334" y="51"/>
                      <a:pt x="1280" y="47"/>
                      <a:pt x="1191" y="48"/>
                    </a:cubicBezTo>
                    <a:cubicBezTo>
                      <a:pt x="1102" y="49"/>
                      <a:pt x="986" y="60"/>
                      <a:pt x="870" y="60"/>
                    </a:cubicBezTo>
                    <a:cubicBezTo>
                      <a:pt x="754" y="60"/>
                      <a:pt x="588" y="53"/>
                      <a:pt x="492" y="48"/>
                    </a:cubicBezTo>
                    <a:cubicBezTo>
                      <a:pt x="396" y="43"/>
                      <a:pt x="369" y="29"/>
                      <a:pt x="291" y="27"/>
                    </a:cubicBezTo>
                    <a:cubicBezTo>
                      <a:pt x="213" y="25"/>
                      <a:pt x="42" y="39"/>
                      <a:pt x="21" y="36"/>
                    </a:cubicBezTo>
                    <a:cubicBezTo>
                      <a:pt x="0" y="33"/>
                      <a:pt x="94" y="11"/>
                      <a:pt x="165" y="6"/>
                    </a:cubicBezTo>
                    <a:close/>
                  </a:path>
                </a:pathLst>
              </a:custGeom>
              <a:gradFill rotWithShape="0">
                <a:gsLst>
                  <a:gs pos="0">
                    <a:schemeClr val="accent2"/>
                  </a:gs>
                  <a:gs pos="100000">
                    <a:schemeClr val="bg2"/>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1056" name="Freeform 32"/>
              <p:cNvSpPr>
                <a:spLocks/>
              </p:cNvSpPr>
              <p:nvPr/>
            </p:nvSpPr>
            <p:spPr bwMode="auto">
              <a:xfrm>
                <a:off x="1727" y="4191"/>
                <a:ext cx="2655" cy="60"/>
              </a:xfrm>
              <a:custGeom>
                <a:avLst/>
                <a:gdLst>
                  <a:gd name="T0" fmla="*/ 2641 w 2655"/>
                  <a:gd name="T1" fmla="*/ 6 h 60"/>
                  <a:gd name="T2" fmla="*/ 2620 w 2655"/>
                  <a:gd name="T3" fmla="*/ 30 h 60"/>
                  <a:gd name="T4" fmla="*/ 2368 w 2655"/>
                  <a:gd name="T5" fmla="*/ 45 h 60"/>
                  <a:gd name="T6" fmla="*/ 2023 w 2655"/>
                  <a:gd name="T7" fmla="*/ 60 h 60"/>
                  <a:gd name="T8" fmla="*/ 1786 w 2655"/>
                  <a:gd name="T9" fmla="*/ 48 h 60"/>
                  <a:gd name="T10" fmla="*/ 1525 w 2655"/>
                  <a:gd name="T11" fmla="*/ 36 h 60"/>
                  <a:gd name="T12" fmla="*/ 1195 w 2655"/>
                  <a:gd name="T13" fmla="*/ 45 h 60"/>
                  <a:gd name="T14" fmla="*/ 817 w 2655"/>
                  <a:gd name="T15" fmla="*/ 39 h 60"/>
                  <a:gd name="T16" fmla="*/ 499 w 2655"/>
                  <a:gd name="T17" fmla="*/ 27 h 60"/>
                  <a:gd name="T18" fmla="*/ 136 w 2655"/>
                  <a:gd name="T19" fmla="*/ 39 h 60"/>
                  <a:gd name="T20" fmla="*/ 10 w 2655"/>
                  <a:gd name="T21" fmla="*/ 33 h 60"/>
                  <a:gd name="T22" fmla="*/ 76 w 2655"/>
                  <a:gd name="T23" fmla="*/ 24 h 60"/>
                  <a:gd name="T24" fmla="*/ 310 w 2655"/>
                  <a:gd name="T25" fmla="*/ 18 h 60"/>
                  <a:gd name="T26" fmla="*/ 544 w 2655"/>
                  <a:gd name="T27" fmla="*/ 0 h 60"/>
                  <a:gd name="T28" fmla="*/ 853 w 2655"/>
                  <a:gd name="T29" fmla="*/ 21 h 60"/>
                  <a:gd name="T30" fmla="*/ 1114 w 2655"/>
                  <a:gd name="T31" fmla="*/ 21 h 60"/>
                  <a:gd name="T32" fmla="*/ 1399 w 2655"/>
                  <a:gd name="T33" fmla="*/ 3 h 60"/>
                  <a:gd name="T34" fmla="*/ 1588 w 2655"/>
                  <a:gd name="T35" fmla="*/ 9 h 60"/>
                  <a:gd name="T36" fmla="*/ 1807 w 2655"/>
                  <a:gd name="T37" fmla="*/ 21 h 60"/>
                  <a:gd name="T38" fmla="*/ 2035 w 2655"/>
                  <a:gd name="T39" fmla="*/ 12 h 60"/>
                  <a:gd name="T40" fmla="*/ 2290 w 2655"/>
                  <a:gd name="T41" fmla="*/ 18 h 60"/>
                  <a:gd name="T42" fmla="*/ 2596 w 2655"/>
                  <a:gd name="T43" fmla="*/ 3 h 60"/>
                  <a:gd name="T44" fmla="*/ 2641 w 2655"/>
                  <a:gd name="T4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655" h="60">
                    <a:moveTo>
                      <a:pt x="2641" y="6"/>
                    </a:moveTo>
                    <a:lnTo>
                      <a:pt x="2620" y="30"/>
                    </a:lnTo>
                    <a:cubicBezTo>
                      <a:pt x="2575" y="36"/>
                      <a:pt x="2467" y="40"/>
                      <a:pt x="2368" y="45"/>
                    </a:cubicBezTo>
                    <a:cubicBezTo>
                      <a:pt x="2269" y="50"/>
                      <a:pt x="2120" y="60"/>
                      <a:pt x="2023" y="60"/>
                    </a:cubicBezTo>
                    <a:cubicBezTo>
                      <a:pt x="1926" y="60"/>
                      <a:pt x="1869" y="52"/>
                      <a:pt x="1786" y="48"/>
                    </a:cubicBezTo>
                    <a:cubicBezTo>
                      <a:pt x="1703" y="44"/>
                      <a:pt x="1623" y="36"/>
                      <a:pt x="1525" y="36"/>
                    </a:cubicBezTo>
                    <a:cubicBezTo>
                      <a:pt x="1427" y="36"/>
                      <a:pt x="1313" y="44"/>
                      <a:pt x="1195" y="45"/>
                    </a:cubicBezTo>
                    <a:cubicBezTo>
                      <a:pt x="1077" y="46"/>
                      <a:pt x="933" y="42"/>
                      <a:pt x="817" y="39"/>
                    </a:cubicBezTo>
                    <a:cubicBezTo>
                      <a:pt x="701" y="36"/>
                      <a:pt x="612" y="27"/>
                      <a:pt x="499" y="27"/>
                    </a:cubicBezTo>
                    <a:cubicBezTo>
                      <a:pt x="386" y="27"/>
                      <a:pt x="217" y="38"/>
                      <a:pt x="136" y="39"/>
                    </a:cubicBezTo>
                    <a:cubicBezTo>
                      <a:pt x="55" y="40"/>
                      <a:pt x="20" y="36"/>
                      <a:pt x="10" y="33"/>
                    </a:cubicBezTo>
                    <a:cubicBezTo>
                      <a:pt x="0" y="30"/>
                      <a:pt x="26" y="27"/>
                      <a:pt x="76" y="24"/>
                    </a:cubicBezTo>
                    <a:cubicBezTo>
                      <a:pt x="126" y="21"/>
                      <a:pt x="232" y="22"/>
                      <a:pt x="310" y="18"/>
                    </a:cubicBezTo>
                    <a:cubicBezTo>
                      <a:pt x="388" y="14"/>
                      <a:pt x="454" y="0"/>
                      <a:pt x="544" y="0"/>
                    </a:cubicBezTo>
                    <a:cubicBezTo>
                      <a:pt x="634" y="0"/>
                      <a:pt x="758" y="18"/>
                      <a:pt x="853" y="21"/>
                    </a:cubicBezTo>
                    <a:cubicBezTo>
                      <a:pt x="948" y="24"/>
                      <a:pt x="1023" y="24"/>
                      <a:pt x="1114" y="21"/>
                    </a:cubicBezTo>
                    <a:cubicBezTo>
                      <a:pt x="1205" y="18"/>
                      <a:pt x="1320" y="5"/>
                      <a:pt x="1399" y="3"/>
                    </a:cubicBezTo>
                    <a:cubicBezTo>
                      <a:pt x="1478" y="1"/>
                      <a:pt x="1520" y="6"/>
                      <a:pt x="1588" y="9"/>
                    </a:cubicBezTo>
                    <a:cubicBezTo>
                      <a:pt x="1656" y="12"/>
                      <a:pt x="1733" y="21"/>
                      <a:pt x="1807" y="21"/>
                    </a:cubicBezTo>
                    <a:cubicBezTo>
                      <a:pt x="1881" y="21"/>
                      <a:pt x="1955" y="12"/>
                      <a:pt x="2035" y="12"/>
                    </a:cubicBezTo>
                    <a:cubicBezTo>
                      <a:pt x="2115" y="12"/>
                      <a:pt x="2197" y="19"/>
                      <a:pt x="2290" y="18"/>
                    </a:cubicBezTo>
                    <a:cubicBezTo>
                      <a:pt x="2383" y="17"/>
                      <a:pt x="2537" y="5"/>
                      <a:pt x="2596" y="3"/>
                    </a:cubicBezTo>
                    <a:cubicBezTo>
                      <a:pt x="2655" y="1"/>
                      <a:pt x="2651" y="3"/>
                      <a:pt x="2641" y="6"/>
                    </a:cubicBezTo>
                    <a:close/>
                  </a:path>
                </a:pathLst>
              </a:custGeom>
              <a:gradFill rotWithShape="0">
                <a:gsLst>
                  <a:gs pos="0">
                    <a:schemeClr val="accent2"/>
                  </a:gs>
                  <a:gs pos="100000">
                    <a:schemeClr val="bg2"/>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sp>
            <p:nvSpPr>
              <p:cNvPr id="1057" name="Freeform 33"/>
              <p:cNvSpPr>
                <a:spLocks/>
              </p:cNvSpPr>
              <p:nvPr/>
            </p:nvSpPr>
            <p:spPr bwMode="auto">
              <a:xfrm>
                <a:off x="0" y="4185"/>
                <a:ext cx="2041" cy="62"/>
              </a:xfrm>
              <a:custGeom>
                <a:avLst/>
                <a:gdLst>
                  <a:gd name="T0" fmla="*/ 1893 w 2041"/>
                  <a:gd name="T1" fmla="*/ 39 h 62"/>
                  <a:gd name="T2" fmla="*/ 1578 w 2041"/>
                  <a:gd name="T3" fmla="*/ 45 h 62"/>
                  <a:gd name="T4" fmla="*/ 1011 w 2041"/>
                  <a:gd name="T5" fmla="*/ 60 h 62"/>
                  <a:gd name="T6" fmla="*/ 438 w 2041"/>
                  <a:gd name="T7" fmla="*/ 57 h 62"/>
                  <a:gd name="T8" fmla="*/ 0 w 2041"/>
                  <a:gd name="T9" fmla="*/ 36 h 62"/>
                  <a:gd name="T10" fmla="*/ 0 w 2041"/>
                  <a:gd name="T11" fmla="*/ 3 h 62"/>
                  <a:gd name="T12" fmla="*/ 210 w 2041"/>
                  <a:gd name="T13" fmla="*/ 18 h 62"/>
                  <a:gd name="T14" fmla="*/ 474 w 2041"/>
                  <a:gd name="T15" fmla="*/ 21 h 62"/>
                  <a:gd name="T16" fmla="*/ 678 w 2041"/>
                  <a:gd name="T17" fmla="*/ 9 h 62"/>
                  <a:gd name="T18" fmla="*/ 897 w 2041"/>
                  <a:gd name="T19" fmla="*/ 9 h 62"/>
                  <a:gd name="T20" fmla="*/ 1167 w 2041"/>
                  <a:gd name="T21" fmla="*/ 30 h 62"/>
                  <a:gd name="T22" fmla="*/ 1500 w 2041"/>
                  <a:gd name="T23" fmla="*/ 24 h 62"/>
                  <a:gd name="T24" fmla="*/ 1758 w 2041"/>
                  <a:gd name="T25" fmla="*/ 3 h 62"/>
                  <a:gd name="T26" fmla="*/ 1938 w 2041"/>
                  <a:gd name="T27" fmla="*/ 18 h 62"/>
                  <a:gd name="T28" fmla="*/ 2034 w 2041"/>
                  <a:gd name="T29" fmla="*/ 33 h 62"/>
                  <a:gd name="T30" fmla="*/ 1893 w 2041"/>
                  <a:gd name="T31" fmla="*/ 39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041" h="62">
                    <a:moveTo>
                      <a:pt x="1893" y="39"/>
                    </a:moveTo>
                    <a:cubicBezTo>
                      <a:pt x="1817" y="41"/>
                      <a:pt x="1725" y="42"/>
                      <a:pt x="1578" y="45"/>
                    </a:cubicBezTo>
                    <a:cubicBezTo>
                      <a:pt x="1431" y="48"/>
                      <a:pt x="1201" y="58"/>
                      <a:pt x="1011" y="60"/>
                    </a:cubicBezTo>
                    <a:cubicBezTo>
                      <a:pt x="821" y="62"/>
                      <a:pt x="606" y="61"/>
                      <a:pt x="438" y="57"/>
                    </a:cubicBezTo>
                    <a:cubicBezTo>
                      <a:pt x="270" y="53"/>
                      <a:pt x="73" y="45"/>
                      <a:pt x="0" y="36"/>
                    </a:cubicBezTo>
                    <a:lnTo>
                      <a:pt x="0" y="3"/>
                    </a:lnTo>
                    <a:cubicBezTo>
                      <a:pt x="35" y="0"/>
                      <a:pt x="131" y="15"/>
                      <a:pt x="210" y="18"/>
                    </a:cubicBezTo>
                    <a:cubicBezTo>
                      <a:pt x="289" y="21"/>
                      <a:pt x="396" y="22"/>
                      <a:pt x="474" y="21"/>
                    </a:cubicBezTo>
                    <a:cubicBezTo>
                      <a:pt x="552" y="20"/>
                      <a:pt x="608" y="11"/>
                      <a:pt x="678" y="9"/>
                    </a:cubicBezTo>
                    <a:cubicBezTo>
                      <a:pt x="748" y="7"/>
                      <a:pt x="816" y="6"/>
                      <a:pt x="897" y="9"/>
                    </a:cubicBezTo>
                    <a:cubicBezTo>
                      <a:pt x="978" y="12"/>
                      <a:pt x="1067" y="28"/>
                      <a:pt x="1167" y="30"/>
                    </a:cubicBezTo>
                    <a:cubicBezTo>
                      <a:pt x="1267" y="32"/>
                      <a:pt x="1402" y="28"/>
                      <a:pt x="1500" y="24"/>
                    </a:cubicBezTo>
                    <a:cubicBezTo>
                      <a:pt x="1598" y="20"/>
                      <a:pt x="1685" y="4"/>
                      <a:pt x="1758" y="3"/>
                    </a:cubicBezTo>
                    <a:cubicBezTo>
                      <a:pt x="1831" y="2"/>
                      <a:pt x="1892" y="13"/>
                      <a:pt x="1938" y="18"/>
                    </a:cubicBezTo>
                    <a:cubicBezTo>
                      <a:pt x="1984" y="23"/>
                      <a:pt x="2041" y="30"/>
                      <a:pt x="2034" y="33"/>
                    </a:cubicBezTo>
                    <a:cubicBezTo>
                      <a:pt x="2027" y="36"/>
                      <a:pt x="1969" y="37"/>
                      <a:pt x="1893" y="39"/>
                    </a:cubicBezTo>
                    <a:close/>
                  </a:path>
                </a:pathLst>
              </a:custGeom>
              <a:gradFill rotWithShape="0">
                <a:gsLst>
                  <a:gs pos="0">
                    <a:schemeClr val="accent2"/>
                  </a:gs>
                  <a:gs pos="100000">
                    <a:schemeClr val="bg2"/>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MX"/>
              </a:p>
            </p:txBody>
          </p:sp>
        </p:grpSp>
      </p:grpSp>
      <p:sp>
        <p:nvSpPr>
          <p:cNvPr id="1026" name="Rectangle 2"/>
          <p:cNvSpPr>
            <a:spLocks noGrp="1" noChangeArrowheads="1"/>
          </p:cNvSpPr>
          <p:nvPr>
            <p:ph type="title"/>
          </p:nvPr>
        </p:nvSpPr>
        <p:spPr bwMode="auto">
          <a:xfrm>
            <a:off x="685800" y="7620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p>
        </p:txBody>
      </p:sp>
      <p:sp>
        <p:nvSpPr>
          <p:cNvPr id="1027" name="Rectangle 3"/>
          <p:cNvSpPr>
            <a:spLocks noGrp="1" noChangeArrowheads="1"/>
          </p:cNvSpPr>
          <p:nvPr>
            <p:ph type="body" idx="1"/>
          </p:nvPr>
        </p:nvSpPr>
        <p:spPr bwMode="auto">
          <a:xfrm>
            <a:off x="685800" y="2133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685800" y="6400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cs typeface="+mn-cs"/>
              </a:defRPr>
            </a:lvl1pPr>
          </a:lstStyle>
          <a:p>
            <a:endParaRPr lang="es-ES"/>
          </a:p>
        </p:txBody>
      </p:sp>
      <p:sp>
        <p:nvSpPr>
          <p:cNvPr id="1029" name="Rectangle 5"/>
          <p:cNvSpPr>
            <a:spLocks noGrp="1" noChangeArrowheads="1"/>
          </p:cNvSpPr>
          <p:nvPr>
            <p:ph type="ftr" sz="quarter" idx="3"/>
          </p:nvPr>
        </p:nvSpPr>
        <p:spPr bwMode="auto">
          <a:xfrm>
            <a:off x="3124200" y="64008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cs typeface="+mn-cs"/>
              </a:defRPr>
            </a:lvl1pPr>
          </a:lstStyle>
          <a:p>
            <a:endParaRPr lang="es-ES"/>
          </a:p>
        </p:txBody>
      </p:sp>
      <p:sp>
        <p:nvSpPr>
          <p:cNvPr id="1030" name="Rectangle 6"/>
          <p:cNvSpPr>
            <a:spLocks noGrp="1" noChangeArrowheads="1"/>
          </p:cNvSpPr>
          <p:nvPr>
            <p:ph type="sldNum" sz="quarter" idx="4"/>
          </p:nvPr>
        </p:nvSpPr>
        <p:spPr bwMode="auto">
          <a:xfrm>
            <a:off x="6553200" y="6400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cs typeface="+mn-cs"/>
              </a:defRPr>
            </a:lvl1pPr>
          </a:lstStyle>
          <a:p>
            <a:fld id="{D480B189-E289-45E7-84DB-11FF05F27BCE}" type="slidenum">
              <a:rPr lang="es-ES"/>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ahoma" pitchFamily="34" charset="0"/>
          <a:cs typeface="Tahoma" pitchFamily="34" charset="0"/>
        </a:defRPr>
      </a:lvl2pPr>
      <a:lvl3pPr algn="ctr" rtl="0" eaLnBrk="1" fontAlgn="base" hangingPunct="1">
        <a:spcBef>
          <a:spcPct val="0"/>
        </a:spcBef>
        <a:spcAft>
          <a:spcPct val="0"/>
        </a:spcAft>
        <a:defRPr sz="4400">
          <a:solidFill>
            <a:schemeClr val="tx2"/>
          </a:solidFill>
          <a:latin typeface="Tahoma" pitchFamily="34" charset="0"/>
          <a:cs typeface="Tahoma" pitchFamily="34" charset="0"/>
        </a:defRPr>
      </a:lvl3pPr>
      <a:lvl4pPr algn="ctr" rtl="0" eaLnBrk="1" fontAlgn="base" hangingPunct="1">
        <a:spcBef>
          <a:spcPct val="0"/>
        </a:spcBef>
        <a:spcAft>
          <a:spcPct val="0"/>
        </a:spcAft>
        <a:defRPr sz="4400">
          <a:solidFill>
            <a:schemeClr val="tx2"/>
          </a:solidFill>
          <a:latin typeface="Tahoma" pitchFamily="34" charset="0"/>
          <a:cs typeface="Tahoma" pitchFamily="34" charset="0"/>
        </a:defRPr>
      </a:lvl4pPr>
      <a:lvl5pPr algn="ctr" rtl="0" eaLnBrk="1" fontAlgn="base" hangingPunct="1">
        <a:spcBef>
          <a:spcPct val="0"/>
        </a:spcBef>
        <a:spcAft>
          <a:spcPct val="0"/>
        </a:spcAft>
        <a:defRPr sz="4400">
          <a:solidFill>
            <a:schemeClr val="tx2"/>
          </a:solidFill>
          <a:latin typeface="Tahoma" pitchFamily="34" charset="0"/>
          <a:cs typeface="Tahoma" pitchFamily="34" charset="0"/>
        </a:defRPr>
      </a:lvl5pPr>
      <a:lvl6pPr marL="457200" algn="ctr" rtl="0" eaLnBrk="1" fontAlgn="base" hangingPunct="1">
        <a:spcBef>
          <a:spcPct val="0"/>
        </a:spcBef>
        <a:spcAft>
          <a:spcPct val="0"/>
        </a:spcAft>
        <a:defRPr sz="4400">
          <a:solidFill>
            <a:schemeClr val="tx2"/>
          </a:solidFill>
          <a:latin typeface="Tahoma" pitchFamily="34" charset="0"/>
          <a:cs typeface="Tahoma" pitchFamily="34" charset="0"/>
        </a:defRPr>
      </a:lvl6pPr>
      <a:lvl7pPr marL="914400" algn="ctr" rtl="0" eaLnBrk="1" fontAlgn="base" hangingPunct="1">
        <a:spcBef>
          <a:spcPct val="0"/>
        </a:spcBef>
        <a:spcAft>
          <a:spcPct val="0"/>
        </a:spcAft>
        <a:defRPr sz="4400">
          <a:solidFill>
            <a:schemeClr val="tx2"/>
          </a:solidFill>
          <a:latin typeface="Tahoma" pitchFamily="34" charset="0"/>
          <a:cs typeface="Tahoma" pitchFamily="34" charset="0"/>
        </a:defRPr>
      </a:lvl7pPr>
      <a:lvl8pPr marL="1371600" algn="ctr" rtl="0" eaLnBrk="1" fontAlgn="base" hangingPunct="1">
        <a:spcBef>
          <a:spcPct val="0"/>
        </a:spcBef>
        <a:spcAft>
          <a:spcPct val="0"/>
        </a:spcAft>
        <a:defRPr sz="4400">
          <a:solidFill>
            <a:schemeClr val="tx2"/>
          </a:solidFill>
          <a:latin typeface="Tahoma" pitchFamily="34" charset="0"/>
          <a:cs typeface="Tahoma" pitchFamily="34" charset="0"/>
        </a:defRPr>
      </a:lvl8pPr>
      <a:lvl9pPr marL="1828800" algn="ctr" rtl="0" eaLnBrk="1" fontAlgn="base" hangingPunct="1">
        <a:spcBef>
          <a:spcPct val="0"/>
        </a:spcBef>
        <a:spcAft>
          <a:spcPct val="0"/>
        </a:spcAft>
        <a:defRPr sz="4400">
          <a:solidFill>
            <a:schemeClr val="tx2"/>
          </a:solidFill>
          <a:latin typeface="Tahoma" pitchFamily="34" charset="0"/>
          <a:cs typeface="Tahoma" pitchFamily="34"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93750" indent="-3365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611560" y="-48875"/>
            <a:ext cx="8280920" cy="6955750"/>
          </a:xfrm>
          <a:prstGeom prst="rect">
            <a:avLst/>
          </a:prstGeom>
        </p:spPr>
        <p:txBody>
          <a:bodyPr wrap="square" anchor="ctr" anchorCtr="1">
            <a:spAutoFit/>
          </a:bodyPr>
          <a:lstStyle/>
          <a:p>
            <a:pPr algn="just"/>
            <a:r>
              <a:rPr lang="es-ES" dirty="0"/>
              <a:t> </a:t>
            </a:r>
            <a:endParaRPr lang="es-MX" sz="2400" dirty="0"/>
          </a:p>
          <a:p>
            <a:pPr lvl="1" algn="just"/>
            <a:r>
              <a:rPr lang="es-ES" dirty="0"/>
              <a:t>	</a:t>
            </a:r>
            <a:r>
              <a:rPr lang="es-ES" dirty="0" smtClean="0"/>
              <a:t>1.6 </a:t>
            </a:r>
            <a:r>
              <a:rPr lang="es-ES" b="1" dirty="0" smtClean="0"/>
              <a:t>CONCEPTO </a:t>
            </a:r>
            <a:r>
              <a:rPr lang="es-ES" b="1" dirty="0"/>
              <a:t>DE TRABAJADOR, PATRÓN. INTERMEDIARIO, EMPRESA Y ESTABLECIMIENTO.</a:t>
            </a:r>
            <a:endParaRPr lang="es-MX" b="1" dirty="0"/>
          </a:p>
          <a:p>
            <a:pPr algn="just"/>
            <a:r>
              <a:rPr lang="es-ES" b="1" dirty="0"/>
              <a:t> </a:t>
            </a:r>
            <a:endParaRPr lang="es-MX" sz="1600" dirty="0"/>
          </a:p>
          <a:p>
            <a:pPr algn="just"/>
            <a:r>
              <a:rPr lang="es-ES" b="1" dirty="0"/>
              <a:t> </a:t>
            </a:r>
            <a:endParaRPr lang="es-MX" sz="2000" dirty="0"/>
          </a:p>
          <a:p>
            <a:pPr algn="just"/>
            <a:r>
              <a:rPr lang="es-ES" dirty="0"/>
              <a:t>Para el maestro Dávalos </a:t>
            </a:r>
            <a:r>
              <a:rPr lang="es-ES" sz="2400" dirty="0"/>
              <a:t>(</a:t>
            </a:r>
            <a:r>
              <a:rPr lang="es-ES" dirty="0"/>
              <a:t>2005:85-93) en las relaciones laborales, individuales o colectivas, los sujetos que ocupan nuestra relación son los trabajadores y los patrones.</a:t>
            </a:r>
            <a:endParaRPr lang="es-MX" dirty="0"/>
          </a:p>
          <a:p>
            <a:pPr algn="just"/>
            <a:r>
              <a:rPr lang="es-ES" dirty="0"/>
              <a:t> </a:t>
            </a:r>
            <a:endParaRPr lang="es-MX" sz="1600" b="1" u="sng" dirty="0"/>
          </a:p>
          <a:p>
            <a:pPr algn="just"/>
            <a:r>
              <a:rPr lang="es-ES" b="1" u="sng" dirty="0"/>
              <a:t>TRABAJADOR:</a:t>
            </a:r>
            <a:endParaRPr lang="es-MX" b="1" u="sng" dirty="0"/>
          </a:p>
          <a:p>
            <a:pPr algn="just"/>
            <a:r>
              <a:rPr lang="es-ES" dirty="0"/>
              <a:t> </a:t>
            </a:r>
            <a:endParaRPr lang="es-MX" sz="1400" dirty="0"/>
          </a:p>
          <a:p>
            <a:pPr algn="just"/>
            <a:r>
              <a:rPr lang="es-ES" dirty="0"/>
              <a:t>A la persona que presta un servicio a otra se le ha denominado de  diversas maneras: obrero, operario, asalariado, jornalero, etc. El concepto que ha tenido mayor aceptación tanto en la doctrina como en la legislación es el de trabajador.</a:t>
            </a:r>
            <a:endParaRPr lang="es-MX" dirty="0"/>
          </a:p>
          <a:p>
            <a:pPr algn="just"/>
            <a:r>
              <a:rPr lang="es-ES" dirty="0"/>
              <a:t> </a:t>
            </a:r>
            <a:endParaRPr lang="es-MX" sz="1600" dirty="0"/>
          </a:p>
          <a:p>
            <a:pPr algn="just"/>
            <a:r>
              <a:rPr lang="es-ES" dirty="0"/>
              <a:t>La propia ley es la que se encarga de ofrecernos el concepto de trabajador, al señalar en su articulo 8º: “Trabajador es la persona física que presta a otra, física o moral, un trabajo personal subordinado”.</a:t>
            </a:r>
            <a:endParaRPr lang="es-MX" dirty="0"/>
          </a:p>
          <a:p>
            <a:pPr algn="just"/>
            <a:r>
              <a:rPr lang="es-ES" dirty="0"/>
              <a:t> </a:t>
            </a:r>
            <a:endParaRPr lang="es-MX" sz="1600" dirty="0"/>
          </a:p>
          <a:p>
            <a:pPr algn="just"/>
            <a:r>
              <a:rPr lang="es-ES" dirty="0"/>
              <a:t>“Para los efectos de esta disposición, se entiende por trabajo toda actividad humana, intelectual o material, independientemente del grado de preparación técnica requerido por cada profesión u oficio.”</a:t>
            </a:r>
            <a:endParaRPr lang="es-MX" dirty="0"/>
          </a:p>
          <a:p>
            <a:pPr algn="just"/>
            <a:r>
              <a:rPr lang="es-ES" dirty="0"/>
              <a:t> </a:t>
            </a:r>
            <a:endParaRPr lang="es-MX" sz="1600" dirty="0"/>
          </a:p>
        </p:txBody>
      </p:sp>
    </p:spTree>
    <p:extLst>
      <p:ext uri="{BB962C8B-B14F-4D97-AF65-F5344CB8AC3E}">
        <p14:creationId xmlns:p14="http://schemas.microsoft.com/office/powerpoint/2010/main" val="556962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95536" y="980728"/>
            <a:ext cx="8424936" cy="6001643"/>
          </a:xfrm>
          <a:prstGeom prst="rect">
            <a:avLst/>
          </a:prstGeom>
        </p:spPr>
        <p:txBody>
          <a:bodyPr wrap="square">
            <a:spAutoFit/>
          </a:bodyPr>
          <a:lstStyle/>
          <a:p>
            <a:pPr algn="just"/>
            <a:r>
              <a:rPr lang="es-ES" sz="2400" dirty="0"/>
              <a:t>EMPRESA:</a:t>
            </a:r>
            <a:endParaRPr lang="es-MX" sz="2400" dirty="0"/>
          </a:p>
          <a:p>
            <a:pPr algn="just"/>
            <a:r>
              <a:rPr lang="es-ES" sz="2400" dirty="0"/>
              <a:t> </a:t>
            </a:r>
            <a:endParaRPr lang="es-MX" sz="2400" dirty="0"/>
          </a:p>
          <a:p>
            <a:pPr algn="just"/>
            <a:r>
              <a:rPr lang="es-ES" sz="2400" dirty="0"/>
              <a:t>La Ley Federal del Trabajo, en su artículo 16, literalmente indica: Para los efectos de las normas de trabajo se entiende por empresa la unidad económica de producción  o distribución de bienes o servicios, y por establecimiento, la unidad técnica que como sucursal, agencia u otra rama semejante, sea parte integrante y contribuya a la realización de los fines de la empresa”.</a:t>
            </a:r>
            <a:endParaRPr lang="es-MX" sz="2400" dirty="0"/>
          </a:p>
          <a:p>
            <a:pPr algn="just"/>
            <a:r>
              <a:rPr lang="es-ES" sz="2400" dirty="0"/>
              <a:t> </a:t>
            </a:r>
            <a:endParaRPr lang="es-MX" sz="2400" dirty="0"/>
          </a:p>
          <a:p>
            <a:pPr algn="just"/>
            <a:r>
              <a:rPr lang="es-ES" sz="2400" dirty="0"/>
              <a:t>La empresa </a:t>
            </a:r>
            <a:r>
              <a:rPr lang="es-ES" sz="2400" i="1" dirty="0"/>
              <a:t>coordina </a:t>
            </a:r>
            <a:r>
              <a:rPr lang="es-ES" sz="2400" dirty="0"/>
              <a:t>y </a:t>
            </a:r>
            <a:r>
              <a:rPr lang="es-ES" sz="2400" i="1" dirty="0"/>
              <a:t>organiza a las personas, los objetos </a:t>
            </a:r>
            <a:r>
              <a:rPr lang="es-ES" sz="2400" dirty="0"/>
              <a:t>y </a:t>
            </a:r>
            <a:r>
              <a:rPr lang="es-ES" sz="2400" i="1" dirty="0"/>
              <a:t>los recursos económicos que hacen posible la producción. </a:t>
            </a:r>
            <a:r>
              <a:rPr lang="es-ES" sz="2400" dirty="0"/>
              <a:t>Los trabajadores y los patrones no son entes independientes y encontrados, sino integrados en una condición productiva común.</a:t>
            </a:r>
            <a:endParaRPr lang="es-MX" sz="2400" dirty="0"/>
          </a:p>
          <a:p>
            <a:pPr algn="just"/>
            <a:r>
              <a:rPr lang="es-ES" sz="2400" dirty="0"/>
              <a:t> </a:t>
            </a:r>
            <a:endParaRPr lang="es-MX" sz="2400" dirty="0"/>
          </a:p>
        </p:txBody>
      </p:sp>
    </p:spTree>
    <p:extLst>
      <p:ext uri="{BB962C8B-B14F-4D97-AF65-F5344CB8AC3E}">
        <p14:creationId xmlns:p14="http://schemas.microsoft.com/office/powerpoint/2010/main" val="3128357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467544" y="1028343"/>
            <a:ext cx="8406680" cy="4524315"/>
          </a:xfrm>
          <a:prstGeom prst="rect">
            <a:avLst/>
          </a:prstGeom>
        </p:spPr>
        <p:txBody>
          <a:bodyPr wrap="square">
            <a:spAutoFit/>
          </a:bodyPr>
          <a:lstStyle/>
          <a:p>
            <a:pPr algn="just"/>
            <a:r>
              <a:rPr lang="es-ES" sz="2400" dirty="0"/>
              <a:t>La empresa surge cuando se aportan todos los factores de la producción: bienes, trabajo, coordinación y entre todos logran producir. De esta manera un grupo aporta el capital, otro el trabajo, y el empresario, quien se personifica en el director general, subdirectores y gerentes, tiene la función y la responsabilidad de coordinar y organizar a estos grupos para lograr la mayor producción con el menor esfuerzo. </a:t>
            </a:r>
            <a:endParaRPr lang="es-MX" sz="2400" dirty="0"/>
          </a:p>
          <a:p>
            <a:pPr algn="just"/>
            <a:r>
              <a:rPr lang="es-ES" sz="2400" dirty="0"/>
              <a:t> </a:t>
            </a:r>
            <a:endParaRPr lang="es-MX" sz="2400" dirty="0"/>
          </a:p>
          <a:p>
            <a:pPr algn="just"/>
            <a:r>
              <a:rPr lang="es-ES" sz="2400" dirty="0"/>
              <a:t>Por su parte, Dávalos </a:t>
            </a:r>
            <a:r>
              <a:rPr lang="es-ES" sz="2400" dirty="0" smtClean="0"/>
              <a:t>retoma </a:t>
            </a:r>
            <a:r>
              <a:rPr lang="es-ES" sz="2400" dirty="0"/>
              <a:t>el concepto que da el artículo 16 de la Ley Federal del Trabajo, es decir, la empresa </a:t>
            </a:r>
            <a:r>
              <a:rPr lang="es-ES" sz="2400" b="1" dirty="0"/>
              <a:t>“</a:t>
            </a:r>
            <a:r>
              <a:rPr lang="es-ES" sz="2400" dirty="0"/>
              <a:t>Es la unidad económica de producción o distribución de bienes o servicios”.</a:t>
            </a:r>
            <a:endParaRPr lang="es-MX" sz="2400" dirty="0"/>
          </a:p>
        </p:txBody>
      </p:sp>
    </p:spTree>
    <p:extLst>
      <p:ext uri="{BB962C8B-B14F-4D97-AF65-F5344CB8AC3E}">
        <p14:creationId xmlns:p14="http://schemas.microsoft.com/office/powerpoint/2010/main" val="33727841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51520" y="1124744"/>
            <a:ext cx="8712968" cy="5355312"/>
          </a:xfrm>
          <a:prstGeom prst="rect">
            <a:avLst/>
          </a:prstGeom>
        </p:spPr>
        <p:txBody>
          <a:bodyPr wrap="square">
            <a:spAutoFit/>
          </a:bodyPr>
          <a:lstStyle/>
          <a:p>
            <a:pPr algn="just"/>
            <a:r>
              <a:rPr lang="es-ES" dirty="0"/>
              <a:t>Además, indica que la empresa tiene los siguientes elementos:</a:t>
            </a:r>
            <a:endParaRPr lang="es-MX" dirty="0"/>
          </a:p>
          <a:p>
            <a:pPr algn="just"/>
            <a:r>
              <a:rPr lang="es-ES" dirty="0"/>
              <a:t> </a:t>
            </a:r>
            <a:endParaRPr lang="es-MX" dirty="0"/>
          </a:p>
          <a:p>
            <a:pPr algn="just"/>
            <a:r>
              <a:rPr lang="es-ES" dirty="0"/>
              <a:t>a) Elementos esenciales:</a:t>
            </a:r>
            <a:endParaRPr lang="es-MX" dirty="0"/>
          </a:p>
          <a:p>
            <a:pPr algn="just"/>
            <a:r>
              <a:rPr lang="es-ES" dirty="0"/>
              <a:t> </a:t>
            </a:r>
            <a:endParaRPr lang="es-MX" dirty="0"/>
          </a:p>
          <a:p>
            <a:pPr algn="just"/>
            <a:r>
              <a:rPr lang="es-ES" dirty="0"/>
              <a:t>Los elementos esenciales son los trabajadores, personas físicas y los patrones, personas físicas o morales, ambos constituyen el elemento subjetivo.</a:t>
            </a:r>
            <a:endParaRPr lang="es-MX" dirty="0"/>
          </a:p>
          <a:p>
            <a:pPr algn="just"/>
            <a:r>
              <a:rPr lang="es-ES" dirty="0"/>
              <a:t> </a:t>
            </a:r>
            <a:endParaRPr lang="es-MX" dirty="0"/>
          </a:p>
          <a:p>
            <a:pPr algn="just"/>
            <a:r>
              <a:rPr lang="es-ES" dirty="0"/>
              <a:t>Trabajadores y patrones están vinculados por una relación económica, regulado por el derecho, por lo que es una relación económico-jurídica que implica la subordinación del trabajador al patrón.</a:t>
            </a:r>
            <a:endParaRPr lang="es-MX" dirty="0"/>
          </a:p>
          <a:p>
            <a:pPr algn="just"/>
            <a:r>
              <a:rPr lang="es-ES" dirty="0"/>
              <a:t> </a:t>
            </a:r>
            <a:endParaRPr lang="es-MX" dirty="0"/>
          </a:p>
          <a:p>
            <a:pPr algn="just"/>
            <a:r>
              <a:rPr lang="es-ES" dirty="0"/>
              <a:t>La empresa tiene el capital como elemento económico, del cual su titular puede ser una o varias personas. Este elemento tiene dos fines: uno inmediato, que es la producción o distribución de bienes o servicios y un fin mediato, o sea, obtener beneficios y la realización de determinados objetivos.</a:t>
            </a:r>
            <a:endParaRPr lang="es-MX" dirty="0"/>
          </a:p>
          <a:p>
            <a:pPr algn="just"/>
            <a:r>
              <a:rPr lang="es-ES" dirty="0"/>
              <a:t> </a:t>
            </a:r>
            <a:endParaRPr lang="es-MX" dirty="0"/>
          </a:p>
          <a:p>
            <a:pPr algn="just"/>
            <a:r>
              <a:rPr lang="es-ES" dirty="0"/>
              <a:t>Los elementos accidentales son aquellos que presumen, salvo prueba en contrario, la existencia de la empresa; entre los más importantes están el domicilio común, el nombre comercial común, la explotación de una misma marca. Etc.</a:t>
            </a:r>
            <a:endParaRPr lang="es-MX" dirty="0"/>
          </a:p>
        </p:txBody>
      </p:sp>
    </p:spTree>
    <p:extLst>
      <p:ext uri="{BB962C8B-B14F-4D97-AF65-F5344CB8AC3E}">
        <p14:creationId xmlns:p14="http://schemas.microsoft.com/office/powerpoint/2010/main" val="6962534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51520" y="889844"/>
            <a:ext cx="8784976" cy="4524315"/>
          </a:xfrm>
          <a:prstGeom prst="rect">
            <a:avLst/>
          </a:prstGeom>
        </p:spPr>
        <p:txBody>
          <a:bodyPr wrap="square">
            <a:spAutoFit/>
          </a:bodyPr>
          <a:lstStyle/>
          <a:p>
            <a:pPr algn="just"/>
            <a:r>
              <a:rPr lang="es-ES" sz="2400" dirty="0"/>
              <a:t>ESTABLECIMIENTO:</a:t>
            </a:r>
            <a:endParaRPr lang="es-MX" sz="2400" dirty="0"/>
          </a:p>
          <a:p>
            <a:pPr algn="just"/>
            <a:r>
              <a:rPr lang="es-ES" sz="2400" dirty="0"/>
              <a:t> </a:t>
            </a:r>
            <a:endParaRPr lang="es-MX" sz="2400" dirty="0"/>
          </a:p>
          <a:p>
            <a:pPr algn="just"/>
            <a:r>
              <a:rPr lang="es-ES" sz="2400" dirty="0"/>
              <a:t>De igual manera, el artículo 16 de la Ley Federal del Trabajo, señala que el establecimiento es la unidad técnica que como sucursal, agencia u otra forma semejante, sea parte integrante y contribuya a la realización de los fines de la empresa.</a:t>
            </a:r>
            <a:endParaRPr lang="es-MX" sz="2400" dirty="0"/>
          </a:p>
          <a:p>
            <a:pPr algn="just"/>
            <a:r>
              <a:rPr lang="es-ES" sz="2400" dirty="0"/>
              <a:t> </a:t>
            </a:r>
            <a:endParaRPr lang="es-MX" sz="2400" dirty="0"/>
          </a:p>
          <a:p>
            <a:pPr algn="just"/>
            <a:r>
              <a:rPr lang="es-ES" sz="2400" dirty="0"/>
              <a:t>Empresa y establecimiento son cosas distintas; el establecimiento forma parte y contribuye a la realización de los fines de la empresa, considerada esta como una unidad superior, aun cuando los establecimientos disfruten de autonomía técnica  con respecto a otros establecimientos.</a:t>
            </a:r>
            <a:endParaRPr lang="es-MX" sz="2400" dirty="0"/>
          </a:p>
        </p:txBody>
      </p:sp>
    </p:spTree>
    <p:extLst>
      <p:ext uri="{BB962C8B-B14F-4D97-AF65-F5344CB8AC3E}">
        <p14:creationId xmlns:p14="http://schemas.microsoft.com/office/powerpoint/2010/main" val="2018983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539552" y="1443841"/>
            <a:ext cx="8496944" cy="5355312"/>
          </a:xfrm>
          <a:prstGeom prst="rect">
            <a:avLst/>
          </a:prstGeom>
        </p:spPr>
        <p:txBody>
          <a:bodyPr wrap="square">
            <a:spAutoFit/>
          </a:bodyPr>
          <a:lstStyle/>
          <a:p>
            <a:pPr algn="just"/>
            <a:r>
              <a:rPr lang="es-ES" dirty="0"/>
              <a:t> </a:t>
            </a:r>
            <a:r>
              <a:rPr lang="es-ES" dirty="0" smtClean="0"/>
              <a:t>Del mismo texto de la Ley se toman los siguientes elementos que son indispensables para que tal prestación de servicios sea regulada en sus disposiciones, a saber:</a:t>
            </a:r>
            <a:endParaRPr lang="es-MX" dirty="0"/>
          </a:p>
          <a:p>
            <a:pPr lvl="0" algn="just"/>
            <a:endParaRPr lang="es-ES" dirty="0" smtClean="0"/>
          </a:p>
          <a:p>
            <a:pPr lvl="0" algn="just"/>
            <a:r>
              <a:rPr lang="es-ES" dirty="0" smtClean="0"/>
              <a:t>* El </a:t>
            </a:r>
            <a:r>
              <a:rPr lang="es-ES" dirty="0"/>
              <a:t>trabajador siempre será una persona física.</a:t>
            </a:r>
            <a:endParaRPr lang="es-MX" dirty="0"/>
          </a:p>
          <a:p>
            <a:pPr algn="just"/>
            <a:r>
              <a:rPr lang="es-ES" dirty="0"/>
              <a:t> </a:t>
            </a:r>
            <a:endParaRPr lang="es-MX" dirty="0"/>
          </a:p>
          <a:p>
            <a:pPr algn="just"/>
            <a:r>
              <a:rPr lang="es-ES" dirty="0"/>
              <a:t>Esto significa que nunca podrán intervenir en una relación de trabajo en calidad de trabajadores, las personas jurídicas o morales, sino exclusivamente las personas físicas; es decir seres humanos, individuos de carne y hueso.</a:t>
            </a:r>
            <a:endParaRPr lang="es-MX" dirty="0"/>
          </a:p>
          <a:p>
            <a:pPr algn="just"/>
            <a:r>
              <a:rPr lang="es-ES" dirty="0"/>
              <a:t> </a:t>
            </a:r>
            <a:endParaRPr lang="es-MX" dirty="0"/>
          </a:p>
          <a:p>
            <a:pPr lvl="0" algn="just"/>
            <a:r>
              <a:rPr lang="es-ES" dirty="0" smtClean="0"/>
              <a:t>* Esa </a:t>
            </a:r>
            <a:r>
              <a:rPr lang="es-ES" dirty="0"/>
              <a:t>persona física ha de prestar un servicio a otra persona física o moral.</a:t>
            </a:r>
            <a:endParaRPr lang="es-MX" dirty="0"/>
          </a:p>
          <a:p>
            <a:pPr algn="just"/>
            <a:endParaRPr lang="es-ES" dirty="0" smtClean="0"/>
          </a:p>
          <a:p>
            <a:r>
              <a:rPr lang="es-ES" dirty="0"/>
              <a:t>El servicio del trabajador ha de prestarse a una persona física o moral.  Ejemplo:  Juan  Pérez,  es el dueño	del  negocio  que  es la </a:t>
            </a:r>
            <a:r>
              <a:rPr lang="es-ES" dirty="0" smtClean="0"/>
              <a:t>fuente del trabajo</a:t>
            </a:r>
            <a:r>
              <a:rPr lang="es-ES" dirty="0"/>
              <a:t>; o “La Espiga”. S.A. que es la negociación donde el trabajador presta sus servicios</a:t>
            </a:r>
            <a:r>
              <a:rPr lang="es-ES" dirty="0" smtClean="0"/>
              <a:t>.</a:t>
            </a:r>
          </a:p>
          <a:p>
            <a:endParaRPr lang="es-ES" dirty="0"/>
          </a:p>
          <a:p>
            <a:pPr lvl="0"/>
            <a:r>
              <a:rPr lang="es-ES" dirty="0" smtClean="0"/>
              <a:t>* El </a:t>
            </a:r>
            <a:r>
              <a:rPr lang="es-ES" dirty="0"/>
              <a:t>servicio ha de ser en forma personal.</a:t>
            </a:r>
            <a:endParaRPr lang="es-MX" dirty="0"/>
          </a:p>
          <a:p>
            <a:endParaRPr lang="es-MX" dirty="0"/>
          </a:p>
          <a:p>
            <a:pPr algn="just"/>
            <a:r>
              <a:rPr lang="es-ES" dirty="0"/>
              <a:t> </a:t>
            </a:r>
            <a:endParaRPr lang="es-MX" dirty="0"/>
          </a:p>
        </p:txBody>
      </p:sp>
    </p:spTree>
    <p:extLst>
      <p:ext uri="{BB962C8B-B14F-4D97-AF65-F5344CB8AC3E}">
        <p14:creationId xmlns:p14="http://schemas.microsoft.com/office/powerpoint/2010/main" val="2751003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83568" y="1196752"/>
            <a:ext cx="8208912" cy="5324535"/>
          </a:xfrm>
          <a:prstGeom prst="rect">
            <a:avLst/>
          </a:prstGeom>
        </p:spPr>
        <p:txBody>
          <a:bodyPr wrap="square">
            <a:spAutoFit/>
          </a:bodyPr>
          <a:lstStyle/>
          <a:p>
            <a:pPr algn="just"/>
            <a:r>
              <a:rPr lang="es-ES" sz="2000" dirty="0"/>
              <a:t>Para poder atribuir la calidad de trabajador a un individuo, es necesario que el servicio sea desempeñado por el mismo, en forma personal y no  por conducto de otra persona.</a:t>
            </a:r>
            <a:endParaRPr lang="es-MX" sz="2000" dirty="0"/>
          </a:p>
          <a:p>
            <a:pPr algn="just"/>
            <a:r>
              <a:rPr lang="es-ES" sz="2000" dirty="0"/>
              <a:t> </a:t>
            </a:r>
            <a:endParaRPr lang="es-MX" sz="2000" dirty="0"/>
          </a:p>
          <a:p>
            <a:pPr lvl="0" algn="just"/>
            <a:r>
              <a:rPr lang="es-ES" sz="2000" dirty="0"/>
              <a:t>El servicio ha de ser de manera subordinada.</a:t>
            </a:r>
            <a:endParaRPr lang="es-MX" sz="2000" dirty="0"/>
          </a:p>
          <a:p>
            <a:pPr algn="just"/>
            <a:r>
              <a:rPr lang="es-ES" sz="2000" dirty="0"/>
              <a:t> </a:t>
            </a:r>
            <a:endParaRPr lang="es-MX" sz="2000" dirty="0"/>
          </a:p>
          <a:p>
            <a:pPr algn="just"/>
            <a:r>
              <a:rPr lang="es-ES" sz="2000" dirty="0"/>
              <a:t>Debe entenderse por subordinación que el trabajo habrá de realizarse bajo las </a:t>
            </a:r>
            <a:r>
              <a:rPr lang="es-ES" sz="2000" dirty="0" smtClean="0"/>
              <a:t>órdenes </a:t>
            </a:r>
            <a:r>
              <a:rPr lang="es-ES" sz="2000" dirty="0"/>
              <a:t>del patrón “a cuya autoridad estarán subordinados”  los trabajadores “en todo lo concerniente al trabajo” (artículo 134 fracción III)</a:t>
            </a:r>
            <a:endParaRPr lang="es-MX" sz="2000" dirty="0"/>
          </a:p>
          <a:p>
            <a:pPr algn="just"/>
            <a:r>
              <a:rPr lang="es-ES" sz="2000" dirty="0"/>
              <a:t> </a:t>
            </a:r>
            <a:endParaRPr lang="es-MX" sz="2000" dirty="0"/>
          </a:p>
          <a:p>
            <a:pPr algn="just"/>
            <a:r>
              <a:rPr lang="es-ES" sz="2000" dirty="0"/>
              <a:t>La inobservancia de este mandato acarrea una sanción jurídica expresamente consignada en la ley, que es la rescisión de la relación de trabajo, contemplada en la fracción XI del artículo 47</a:t>
            </a:r>
            <a:r>
              <a:rPr lang="es-ES" sz="2000" dirty="0" smtClean="0"/>
              <a:t>.</a:t>
            </a:r>
          </a:p>
          <a:p>
            <a:pPr algn="just"/>
            <a:endParaRPr lang="es-ES" sz="2000" dirty="0"/>
          </a:p>
          <a:p>
            <a:pPr algn="just"/>
            <a:endParaRPr lang="es-MX" sz="2000" dirty="0"/>
          </a:p>
          <a:p>
            <a:pPr algn="just"/>
            <a:r>
              <a:rPr lang="es-ES" sz="2000" dirty="0"/>
              <a:t> </a:t>
            </a:r>
            <a:endParaRPr lang="es-MX" sz="2000" dirty="0"/>
          </a:p>
        </p:txBody>
      </p:sp>
    </p:spTree>
    <p:extLst>
      <p:ext uri="{BB962C8B-B14F-4D97-AF65-F5344CB8AC3E}">
        <p14:creationId xmlns:p14="http://schemas.microsoft.com/office/powerpoint/2010/main" val="2456337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79512" y="612845"/>
            <a:ext cx="8784976" cy="6247864"/>
          </a:xfrm>
          <a:prstGeom prst="rect">
            <a:avLst/>
          </a:prstGeom>
        </p:spPr>
        <p:txBody>
          <a:bodyPr wrap="square">
            <a:spAutoFit/>
          </a:bodyPr>
          <a:lstStyle/>
          <a:p>
            <a:pPr algn="just"/>
            <a:r>
              <a:rPr lang="es-ES" sz="2000" dirty="0"/>
              <a:t>PATRÓN:</a:t>
            </a:r>
            <a:endParaRPr lang="es-MX" sz="2000" dirty="0"/>
          </a:p>
          <a:p>
            <a:pPr algn="just"/>
            <a:r>
              <a:rPr lang="es-ES" sz="2000" dirty="0"/>
              <a:t> </a:t>
            </a:r>
            <a:endParaRPr lang="es-MX" sz="2000" dirty="0"/>
          </a:p>
          <a:p>
            <a:pPr algn="just"/>
            <a:r>
              <a:rPr lang="es-ES" sz="2000" dirty="0"/>
              <a:t>A la persona que recibe los servicios del trabajador también se le conocen con diversas denominaciones, encontrándose entre otras, las de empleador, patrono, patrón, empresario, etc.</a:t>
            </a:r>
            <a:endParaRPr lang="es-MX" sz="2000" dirty="0"/>
          </a:p>
          <a:p>
            <a:pPr algn="just"/>
            <a:r>
              <a:rPr lang="es-ES" sz="2000" dirty="0"/>
              <a:t> </a:t>
            </a:r>
            <a:endParaRPr lang="es-MX" sz="2000" dirty="0"/>
          </a:p>
          <a:p>
            <a:pPr algn="just"/>
            <a:r>
              <a:rPr lang="es-ES" sz="2000" dirty="0"/>
              <a:t>De los anteriores términos se han elegido los de patrón y empresario porque son los conceptos que prestan menos objeciones técnicas.</a:t>
            </a:r>
            <a:endParaRPr lang="es-MX" sz="2000" dirty="0"/>
          </a:p>
          <a:p>
            <a:pPr algn="just"/>
            <a:r>
              <a:rPr lang="es-ES" sz="2000" dirty="0"/>
              <a:t> </a:t>
            </a:r>
            <a:endParaRPr lang="es-MX" sz="2000" dirty="0"/>
          </a:p>
          <a:p>
            <a:pPr algn="just"/>
            <a:r>
              <a:rPr lang="es-ES" sz="2000" dirty="0"/>
              <a:t>La Ley Federal del Trabajo define al patrón en el artículo 10, primer párrafo, en la forma siguiente:</a:t>
            </a:r>
            <a:endParaRPr lang="es-MX" sz="2000" dirty="0"/>
          </a:p>
          <a:p>
            <a:pPr algn="just"/>
            <a:r>
              <a:rPr lang="es-ES" sz="2000" dirty="0"/>
              <a:t> </a:t>
            </a:r>
            <a:endParaRPr lang="es-MX" sz="2000" dirty="0"/>
          </a:p>
          <a:p>
            <a:pPr algn="just"/>
            <a:r>
              <a:rPr lang="es-ES" sz="2000" dirty="0"/>
              <a:t>“Patrón es la persona física o moral que utiliza los servicios de uno o varios trabajadores</a:t>
            </a:r>
            <a:r>
              <a:rPr lang="es-ES" sz="2000" dirty="0" smtClean="0"/>
              <a:t>.”</a:t>
            </a:r>
          </a:p>
          <a:p>
            <a:pPr algn="just"/>
            <a:endParaRPr lang="es-ES" sz="2000" dirty="0"/>
          </a:p>
          <a:p>
            <a:r>
              <a:rPr lang="es-ES" sz="2000" dirty="0"/>
              <a:t>De esta definición se desprenden los siguientes elementos:</a:t>
            </a:r>
            <a:endParaRPr lang="es-MX" sz="2000" dirty="0"/>
          </a:p>
          <a:p>
            <a:r>
              <a:rPr lang="es-ES" sz="2000" dirty="0"/>
              <a:t> </a:t>
            </a:r>
            <a:endParaRPr lang="es-MX" sz="2000" dirty="0"/>
          </a:p>
          <a:p>
            <a:pPr lvl="0"/>
            <a:r>
              <a:rPr lang="es-ES" sz="2000" dirty="0"/>
              <a:t>El patrón puede ser una persona física o moral.</a:t>
            </a:r>
            <a:endParaRPr lang="es-MX" sz="2000" dirty="0"/>
          </a:p>
          <a:p>
            <a:pPr lvl="0"/>
            <a:r>
              <a:rPr lang="es-ES" sz="2000" dirty="0"/>
              <a:t>Es quien recibe los servicios del trabajador.</a:t>
            </a:r>
            <a:endParaRPr lang="es-MX" sz="2000" dirty="0"/>
          </a:p>
          <a:p>
            <a:pPr algn="just"/>
            <a:endParaRPr lang="es-MX" sz="2000" dirty="0"/>
          </a:p>
        </p:txBody>
      </p:sp>
    </p:spTree>
    <p:extLst>
      <p:ext uri="{BB962C8B-B14F-4D97-AF65-F5344CB8AC3E}">
        <p14:creationId xmlns:p14="http://schemas.microsoft.com/office/powerpoint/2010/main" val="8199811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95536" y="980728"/>
            <a:ext cx="8424936" cy="4708981"/>
          </a:xfrm>
          <a:prstGeom prst="rect">
            <a:avLst/>
          </a:prstGeom>
        </p:spPr>
        <p:txBody>
          <a:bodyPr wrap="square">
            <a:spAutoFit/>
          </a:bodyPr>
          <a:lstStyle/>
          <a:p>
            <a:pPr algn="just"/>
            <a:r>
              <a:rPr lang="es-ES" sz="2000" dirty="0"/>
              <a:t>Por su parte, UNITEC (2002: 50) manifiesta que patrón  puede  ser  cualquier persona que utilice los servicios de uno o varios trabajadores, los cuales deberán quedar subordinados a él; por ejemplo, como abogado contratas a una secretaria, en tal caso eres el patrón y ella la trabajadora.</a:t>
            </a:r>
            <a:endParaRPr lang="es-MX" sz="2000" dirty="0"/>
          </a:p>
          <a:p>
            <a:pPr algn="just"/>
            <a:r>
              <a:rPr lang="es-ES" sz="2000" dirty="0"/>
              <a:t> </a:t>
            </a:r>
            <a:endParaRPr lang="es-MX" sz="2000" dirty="0"/>
          </a:p>
          <a:p>
            <a:pPr algn="just"/>
            <a:r>
              <a:rPr lang="es-ES" sz="2000" dirty="0"/>
              <a:t>El patrón también puede ser una persona moral, es decir, una persona que, aunque no existe físicamente, el derecho le otorga una personalidad para diferenciarla de otros entes jurídicos; por ejemplo, si trabajas en una empresa que se dedica a la fabricación de zapatos, cuya denominación es Zapatos Finos, S.A. de C.V., esta sociedad no existe físicamente, pues no podemos decir que ella es el edificio donde se encuentra su domicilio; tampoco podemos afirmar que es el grupo de personas propietario de la misma, entonces, ¿qué es Zapatos Finos, S.A. de C.V?</a:t>
            </a:r>
            <a:endParaRPr lang="es-MX" sz="2000" dirty="0"/>
          </a:p>
        </p:txBody>
      </p:sp>
    </p:spTree>
    <p:extLst>
      <p:ext uri="{BB962C8B-B14F-4D97-AF65-F5344CB8AC3E}">
        <p14:creationId xmlns:p14="http://schemas.microsoft.com/office/powerpoint/2010/main" val="1582335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3528" y="1720840"/>
            <a:ext cx="8496944" cy="4401205"/>
          </a:xfrm>
          <a:prstGeom prst="rect">
            <a:avLst/>
          </a:prstGeom>
        </p:spPr>
        <p:txBody>
          <a:bodyPr wrap="square">
            <a:spAutoFit/>
          </a:bodyPr>
          <a:lstStyle/>
          <a:p>
            <a:pPr algn="just"/>
            <a:r>
              <a:rPr lang="es-ES" sz="2800" dirty="0"/>
              <a:t>Indudablemente no podemos afirmar que esa “persona’ sea </a:t>
            </a:r>
            <a:r>
              <a:rPr lang="es-ES" sz="2800" i="1" dirty="0"/>
              <a:t>física, </a:t>
            </a:r>
            <a:r>
              <a:rPr lang="es-ES" sz="2800" dirty="0"/>
              <a:t>pues no existe materialmente, en consecuencia se dice que es una persona </a:t>
            </a:r>
            <a:r>
              <a:rPr lang="es-ES" sz="2800" i="1" dirty="0"/>
              <a:t>moral, </a:t>
            </a:r>
            <a:r>
              <a:rPr lang="es-ES" sz="2800" dirty="0"/>
              <a:t>por tanto sujeta de derechos y obligaciones; incluso de acuerdo con el derecho laboral puede adquirir la calidad de patrón, como es el caso que estamos tratando, en el que Zapatos  Finos, S.A. de C.V. es patrón de sus trabajadores y no el grupo de personas propietarias de la empresa.</a:t>
            </a:r>
            <a:endParaRPr lang="es-MX" sz="2800" dirty="0"/>
          </a:p>
          <a:p>
            <a:pPr algn="just"/>
            <a:r>
              <a:rPr lang="es-ES" sz="2800" dirty="0"/>
              <a:t> </a:t>
            </a:r>
            <a:endParaRPr lang="es-MX" sz="2800" dirty="0"/>
          </a:p>
        </p:txBody>
      </p:sp>
    </p:spTree>
    <p:extLst>
      <p:ext uri="{BB962C8B-B14F-4D97-AF65-F5344CB8AC3E}">
        <p14:creationId xmlns:p14="http://schemas.microsoft.com/office/powerpoint/2010/main" val="228282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39552" y="980728"/>
            <a:ext cx="8424936" cy="4401205"/>
          </a:xfrm>
          <a:prstGeom prst="rect">
            <a:avLst/>
          </a:prstGeom>
        </p:spPr>
        <p:txBody>
          <a:bodyPr wrap="square">
            <a:spAutoFit/>
          </a:bodyPr>
          <a:lstStyle/>
          <a:p>
            <a:pPr algn="just"/>
            <a:r>
              <a:rPr lang="es-ES" sz="2000" dirty="0"/>
              <a:t>INTERMEDIARIO:</a:t>
            </a:r>
            <a:endParaRPr lang="es-MX" sz="2000" dirty="0"/>
          </a:p>
          <a:p>
            <a:pPr algn="just"/>
            <a:r>
              <a:rPr lang="es-ES" sz="2000" dirty="0"/>
              <a:t> </a:t>
            </a:r>
            <a:endParaRPr lang="es-MX" sz="2000" dirty="0"/>
          </a:p>
          <a:p>
            <a:pPr algn="just"/>
            <a:r>
              <a:rPr lang="es-ES" sz="2000" dirty="0"/>
              <a:t>De conformidad con el artículo 12 de la Ley Federal del Trabajo el intermediario  es  la persona que contrata o interviene en la contratación de otra u otras para que presten servicios a un patrón.</a:t>
            </a:r>
            <a:endParaRPr lang="es-MX" sz="2000" dirty="0"/>
          </a:p>
          <a:p>
            <a:pPr algn="just"/>
            <a:r>
              <a:rPr lang="es-ES" sz="2000" dirty="0"/>
              <a:t> </a:t>
            </a:r>
            <a:endParaRPr lang="es-MX" sz="2000" dirty="0"/>
          </a:p>
          <a:p>
            <a:pPr algn="just"/>
            <a:r>
              <a:rPr lang="es-ES" sz="2000" dirty="0"/>
              <a:t>La intermediación es anterior a la constitución de la relación laboral.</a:t>
            </a:r>
            <a:endParaRPr lang="es-MX" sz="2000" dirty="0"/>
          </a:p>
          <a:p>
            <a:pPr algn="just"/>
            <a:r>
              <a:rPr lang="es-ES" sz="2000" dirty="0"/>
              <a:t> </a:t>
            </a:r>
            <a:endParaRPr lang="es-MX" sz="2000" dirty="0"/>
          </a:p>
          <a:p>
            <a:pPr algn="just"/>
            <a:r>
              <a:rPr lang="es-ES" sz="2000" dirty="0"/>
              <a:t>De acuerdo con Dávalos </a:t>
            </a:r>
            <a:r>
              <a:rPr lang="es-ES" sz="2000" dirty="0" smtClean="0"/>
              <a:t>la </a:t>
            </a:r>
            <a:r>
              <a:rPr lang="es-ES" sz="2000" dirty="0"/>
              <a:t>intermediación consiste en que una persona conviene con otra u otras para que se presten a trabajar en determinada empresa o establecimiento; es decir, el intermediario no recibe el trabajo de la persona contratada. Realiza las actividades de un mandatario o gestor o agente  de  negocios. Entre las denominaciones que se le asignan están las de “enganchador”  o” celestina”.</a:t>
            </a:r>
            <a:endParaRPr lang="es-MX" sz="2000" dirty="0"/>
          </a:p>
        </p:txBody>
      </p:sp>
    </p:spTree>
    <p:extLst>
      <p:ext uri="{BB962C8B-B14F-4D97-AF65-F5344CB8AC3E}">
        <p14:creationId xmlns:p14="http://schemas.microsoft.com/office/powerpoint/2010/main" val="3479135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3528" y="1700808"/>
            <a:ext cx="8640960" cy="4401205"/>
          </a:xfrm>
          <a:prstGeom prst="rect">
            <a:avLst/>
          </a:prstGeom>
        </p:spPr>
        <p:txBody>
          <a:bodyPr wrap="square">
            <a:spAutoFit/>
          </a:bodyPr>
          <a:lstStyle/>
          <a:p>
            <a:pPr algn="just"/>
            <a:r>
              <a:rPr lang="es-ES" sz="2000" dirty="0"/>
              <a:t>Cuando una empresa establecida contrata trabajos para ejecutarlos con elementos propios y suficientes, estamos frente a un patrón y no frente a un intermediario. En caso de que esa empresa en un momento dado carezca de bienes propios y suficientes para cubrir sus obligaciones a los trabajadores, será solidariamente responsable con el beneficiario directo, de las obras o servicios, por las obligaciones contraídas con los trabajadores (artículo 13)</a:t>
            </a:r>
            <a:endParaRPr lang="es-MX" sz="2000" dirty="0"/>
          </a:p>
          <a:p>
            <a:pPr algn="just"/>
            <a:r>
              <a:rPr lang="es-ES" sz="2000" dirty="0"/>
              <a:t/>
            </a:r>
            <a:br>
              <a:rPr lang="es-ES" sz="2000" dirty="0"/>
            </a:br>
            <a:r>
              <a:rPr lang="es-ES" sz="2000" dirty="0"/>
              <a:t> </a:t>
            </a:r>
            <a:endParaRPr lang="es-MX" sz="2000" dirty="0"/>
          </a:p>
          <a:p>
            <a:pPr algn="just"/>
            <a:r>
              <a:rPr lang="es-ES" sz="2000" dirty="0"/>
              <a:t>En el caso de las empresas que ejecuten obras o servicios en forma exclusiva o principal para otra y que no dispongan de elementos propios o suficientes, estamos frente a un intermediario, y la empresa  beneficiaria es solidariamente responsable  de las obligaciones contraídas con los trabajadores (artículo 15 fracción I).</a:t>
            </a:r>
            <a:endParaRPr lang="es-MX" sz="2000" dirty="0"/>
          </a:p>
        </p:txBody>
      </p:sp>
    </p:spTree>
    <p:extLst>
      <p:ext uri="{BB962C8B-B14F-4D97-AF65-F5344CB8AC3E}">
        <p14:creationId xmlns:p14="http://schemas.microsoft.com/office/powerpoint/2010/main" val="3735026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39552" y="1268760"/>
            <a:ext cx="8208912" cy="4401205"/>
          </a:xfrm>
          <a:prstGeom prst="rect">
            <a:avLst/>
          </a:prstGeom>
        </p:spPr>
        <p:txBody>
          <a:bodyPr wrap="square">
            <a:spAutoFit/>
          </a:bodyPr>
          <a:lstStyle/>
          <a:p>
            <a:pPr algn="just"/>
            <a:r>
              <a:rPr lang="es-ES" sz="2000" dirty="0"/>
              <a:t>Conforme a lo expuesto en el párrafo anterior, los trabajadores empleados en la ejecución de las obras o servicios, tendrán derecho a disfrutar de condiciones de trabajo proporcionadas a las que disfruten los trabajadores que ejecutan trabajos similares en la empresa beneficiaria. A este respecto se tomaran en consideración las diferencias de los salarios mínimos de la respectiva área  geográfica  de aplicación en donde se encuentre instalada la empresa y las demás circunstancias que puedan influir en las condiciones de trabajo. (Artículo 15, fracción II).</a:t>
            </a:r>
            <a:endParaRPr lang="es-MX" sz="2000" dirty="0"/>
          </a:p>
          <a:p>
            <a:pPr algn="just"/>
            <a:r>
              <a:rPr lang="es-ES" sz="2000" dirty="0"/>
              <a:t> </a:t>
            </a:r>
            <a:endParaRPr lang="es-MX" sz="2000" dirty="0"/>
          </a:p>
          <a:p>
            <a:pPr algn="just"/>
            <a:r>
              <a:rPr lang="es-ES" sz="2000" dirty="0"/>
              <a:t>Los trabajadores que presten sus servicios a un patrón a través de un intermediario, prestaran su trabajo en las mismas condiciones y tendrán los mismos derechos que correspondan a los trabajadores que ejecuten trabajos similares en la empresa beneficiaria.</a:t>
            </a:r>
            <a:endParaRPr lang="es-MX" sz="2000" dirty="0"/>
          </a:p>
        </p:txBody>
      </p:sp>
    </p:spTree>
    <p:extLst>
      <p:ext uri="{BB962C8B-B14F-4D97-AF65-F5344CB8AC3E}">
        <p14:creationId xmlns:p14="http://schemas.microsoft.com/office/powerpoint/2010/main" val="3959955861"/>
      </p:ext>
    </p:extLst>
  </p:cSld>
  <p:clrMapOvr>
    <a:masterClrMapping/>
  </p:clrMapOvr>
</p:sld>
</file>

<file path=ppt/theme/theme1.xml><?xml version="1.0" encoding="utf-8"?>
<a:theme xmlns:a="http://schemas.openxmlformats.org/drawingml/2006/main" name="Plantilla de diseño Pintura Sumi">
  <a:themeElements>
    <a:clrScheme name="Tema de Office 1">
      <a:dk1>
        <a:srgbClr val="545472"/>
      </a:dk1>
      <a:lt1>
        <a:srgbClr val="FFFFFF"/>
      </a:lt1>
      <a:dk2>
        <a:srgbClr val="892D5B"/>
      </a:dk2>
      <a:lt2>
        <a:srgbClr val="9797B7"/>
      </a:lt2>
      <a:accent1>
        <a:srgbClr val="A7CCD9"/>
      </a:accent1>
      <a:accent2>
        <a:srgbClr val="C7C7DF"/>
      </a:accent2>
      <a:accent3>
        <a:srgbClr val="FFFFFF"/>
      </a:accent3>
      <a:accent4>
        <a:srgbClr val="464660"/>
      </a:accent4>
      <a:accent5>
        <a:srgbClr val="D0E2E9"/>
      </a:accent5>
      <a:accent6>
        <a:srgbClr val="B4B4CA"/>
      </a:accent6>
      <a:hlink>
        <a:srgbClr val="CCCCFF"/>
      </a:hlink>
      <a:folHlink>
        <a:srgbClr val="D9D9E5"/>
      </a:folHlink>
    </a:clrScheme>
    <a:fontScheme name="Tema de Office">
      <a:majorFont>
        <a:latin typeface="Tahoma"/>
        <a:ea typeface=""/>
        <a:cs typeface="Tahoma"/>
      </a:majorFont>
      <a:minorFont>
        <a:latin typeface="Tahoma"/>
        <a:ea typeface=""/>
        <a:cs typeface="Taho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Tema de Office 1">
        <a:dk1>
          <a:srgbClr val="545472"/>
        </a:dk1>
        <a:lt1>
          <a:srgbClr val="FFFFFF"/>
        </a:lt1>
        <a:dk2>
          <a:srgbClr val="892D5B"/>
        </a:dk2>
        <a:lt2>
          <a:srgbClr val="9797B7"/>
        </a:lt2>
        <a:accent1>
          <a:srgbClr val="A7CCD9"/>
        </a:accent1>
        <a:accent2>
          <a:srgbClr val="C7C7DF"/>
        </a:accent2>
        <a:accent3>
          <a:srgbClr val="FFFFFF"/>
        </a:accent3>
        <a:accent4>
          <a:srgbClr val="464660"/>
        </a:accent4>
        <a:accent5>
          <a:srgbClr val="D0E2E9"/>
        </a:accent5>
        <a:accent6>
          <a:srgbClr val="B4B4CA"/>
        </a:accent6>
        <a:hlink>
          <a:srgbClr val="CCCCFF"/>
        </a:hlink>
        <a:folHlink>
          <a:srgbClr val="D9D9E5"/>
        </a:folHlink>
      </a:clrScheme>
      <a:clrMap bg1="lt1" tx1="dk1" bg2="lt2" tx2="dk2" accent1="accent1" accent2="accent2" accent3="accent3" accent4="accent4" accent5="accent5" accent6="accent6" hlink="hlink" folHlink="folHlink"/>
    </a:extraClrScheme>
    <a:extraClrScheme>
      <a:clrScheme name="Tema de Office 2">
        <a:dk1>
          <a:srgbClr val="545472"/>
        </a:dk1>
        <a:lt1>
          <a:srgbClr val="FFFFFF"/>
        </a:lt1>
        <a:dk2>
          <a:srgbClr val="892D5B"/>
        </a:dk2>
        <a:lt2>
          <a:srgbClr val="68A7BE"/>
        </a:lt2>
        <a:accent1>
          <a:srgbClr val="CAACCC"/>
        </a:accent1>
        <a:accent2>
          <a:srgbClr val="A7CCD9"/>
        </a:accent2>
        <a:accent3>
          <a:srgbClr val="FFFFFF"/>
        </a:accent3>
        <a:accent4>
          <a:srgbClr val="464660"/>
        </a:accent4>
        <a:accent5>
          <a:srgbClr val="E1D2E2"/>
        </a:accent5>
        <a:accent6>
          <a:srgbClr val="97B9C4"/>
        </a:accent6>
        <a:hlink>
          <a:srgbClr val="B7B7FF"/>
        </a:hlink>
        <a:folHlink>
          <a:srgbClr val="BCD8E2"/>
        </a:folHlink>
      </a:clrScheme>
      <a:clrMap bg1="lt1" tx1="dk1" bg2="lt2" tx2="dk2" accent1="accent1" accent2="accent2" accent3="accent3" accent4="accent4" accent5="accent5" accent6="accent6" hlink="hlink" folHlink="folHlink"/>
    </a:extraClrScheme>
    <a:extraClrScheme>
      <a:clrScheme name="Tema de Office 3">
        <a:dk1>
          <a:srgbClr val="000000"/>
        </a:dk1>
        <a:lt1>
          <a:srgbClr val="FFFFFF"/>
        </a:lt1>
        <a:dk2>
          <a:srgbClr val="000000"/>
        </a:dk2>
        <a:lt2>
          <a:srgbClr val="333333"/>
        </a:lt2>
        <a:accent1>
          <a:srgbClr val="B2B2B2"/>
        </a:accent1>
        <a:accent2>
          <a:srgbClr val="DDDDDD"/>
        </a:accent2>
        <a:accent3>
          <a:srgbClr val="FFFFFF"/>
        </a:accent3>
        <a:accent4>
          <a:srgbClr val="000000"/>
        </a:accent4>
        <a:accent5>
          <a:srgbClr val="D5D5D5"/>
        </a:accent5>
        <a:accent6>
          <a:srgbClr val="C8C8C8"/>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e Office 4">
        <a:dk1>
          <a:srgbClr val="545472"/>
        </a:dk1>
        <a:lt1>
          <a:srgbClr val="FFFFFF"/>
        </a:lt1>
        <a:dk2>
          <a:srgbClr val="892D5B"/>
        </a:dk2>
        <a:lt2>
          <a:srgbClr val="AC3872"/>
        </a:lt2>
        <a:accent1>
          <a:srgbClr val="9DC6D5"/>
        </a:accent1>
        <a:accent2>
          <a:srgbClr val="E2A6C4"/>
        </a:accent2>
        <a:accent3>
          <a:srgbClr val="FFFFFF"/>
        </a:accent3>
        <a:accent4>
          <a:srgbClr val="464660"/>
        </a:accent4>
        <a:accent5>
          <a:srgbClr val="CCDFE7"/>
        </a:accent5>
        <a:accent6>
          <a:srgbClr val="CD96B1"/>
        </a:accent6>
        <a:hlink>
          <a:srgbClr val="B7B7FF"/>
        </a:hlink>
        <a:folHlink>
          <a:srgbClr val="F2D6E4"/>
        </a:folHlink>
      </a:clrScheme>
      <a:clrMap bg1="lt1" tx1="dk1" bg2="lt2" tx2="dk2" accent1="accent1" accent2="accent2" accent3="accent3" accent4="accent4" accent5="accent5" accent6="accent6" hlink="hlink" folHlink="folHlink"/>
    </a:extraClrScheme>
    <a:extraClrScheme>
      <a:clrScheme name="Tema de Office 5">
        <a:dk1>
          <a:srgbClr val="545472"/>
        </a:dk1>
        <a:lt1>
          <a:srgbClr val="FFFFFF"/>
        </a:lt1>
        <a:dk2>
          <a:srgbClr val="892D5B"/>
        </a:dk2>
        <a:lt2>
          <a:srgbClr val="515BA7"/>
        </a:lt2>
        <a:accent1>
          <a:srgbClr val="8BD8E7"/>
        </a:accent1>
        <a:accent2>
          <a:srgbClr val="A5AAD3"/>
        </a:accent2>
        <a:accent3>
          <a:srgbClr val="FFFFFF"/>
        </a:accent3>
        <a:accent4>
          <a:srgbClr val="464660"/>
        </a:accent4>
        <a:accent5>
          <a:srgbClr val="C4E9F1"/>
        </a:accent5>
        <a:accent6>
          <a:srgbClr val="959ABF"/>
        </a:accent6>
        <a:hlink>
          <a:srgbClr val="D5BAFC"/>
        </a:hlink>
        <a:folHlink>
          <a:srgbClr val="D7D9EB"/>
        </a:folHlink>
      </a:clrScheme>
      <a:clrMap bg1="lt1" tx1="dk1" bg2="lt2" tx2="dk2" accent1="accent1" accent2="accent2" accent3="accent3" accent4="accent4" accent5="accent5" accent6="accent6" hlink="hlink" folHlink="folHlink"/>
    </a:extraClrScheme>
    <a:extraClrScheme>
      <a:clrScheme name="Tema de Office 6">
        <a:dk1>
          <a:srgbClr val="545472"/>
        </a:dk1>
        <a:lt1>
          <a:srgbClr val="FFFFFF"/>
        </a:lt1>
        <a:dk2>
          <a:srgbClr val="37467F"/>
        </a:dk2>
        <a:lt2>
          <a:srgbClr val="547A3C"/>
        </a:lt2>
        <a:accent1>
          <a:srgbClr val="8BD8E7"/>
        </a:accent1>
        <a:accent2>
          <a:srgbClr val="B7D3A5"/>
        </a:accent2>
        <a:accent3>
          <a:srgbClr val="FFFFFF"/>
        </a:accent3>
        <a:accent4>
          <a:srgbClr val="464660"/>
        </a:accent4>
        <a:accent5>
          <a:srgbClr val="C4E9F1"/>
        </a:accent5>
        <a:accent6>
          <a:srgbClr val="A6BF95"/>
        </a:accent6>
        <a:hlink>
          <a:srgbClr val="FBE9BB"/>
        </a:hlink>
        <a:folHlink>
          <a:srgbClr val="CFE2C4"/>
        </a:folHlink>
      </a:clrScheme>
      <a:clrMap bg1="lt1" tx1="dk1" bg2="lt2" tx2="dk2" accent1="accent1" accent2="accent2" accent3="accent3" accent4="accent4" accent5="accent5" accent6="accent6" hlink="hlink" folHlink="folHlink"/>
    </a:extraClrScheme>
    <a:extraClrScheme>
      <a:clrScheme name="Tema de Office 7">
        <a:dk1>
          <a:srgbClr val="545472"/>
        </a:dk1>
        <a:lt1>
          <a:srgbClr val="FFFFFF"/>
        </a:lt1>
        <a:dk2>
          <a:srgbClr val="655851"/>
        </a:dk2>
        <a:lt2>
          <a:srgbClr val="B49234"/>
        </a:lt2>
        <a:accent1>
          <a:srgbClr val="F8C684"/>
        </a:accent1>
        <a:accent2>
          <a:srgbClr val="E1CE97"/>
        </a:accent2>
        <a:accent3>
          <a:srgbClr val="FFFFFF"/>
        </a:accent3>
        <a:accent4>
          <a:srgbClr val="464660"/>
        </a:accent4>
        <a:accent5>
          <a:srgbClr val="FBDFC2"/>
        </a:accent5>
        <a:accent6>
          <a:srgbClr val="CCBA88"/>
        </a:accent6>
        <a:hlink>
          <a:srgbClr val="D1EC9C"/>
        </a:hlink>
        <a:folHlink>
          <a:srgbClr val="EFE5C7"/>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Plantilla de diseño Pintura Sumi</Template>
  <TotalTime>30</TotalTime>
  <Words>435</Words>
  <Application>Microsoft Office PowerPoint</Application>
  <PresentationFormat>Presentación en pantalla (4:3)</PresentationFormat>
  <Paragraphs>94</Paragraphs>
  <Slides>13</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13</vt:i4>
      </vt:variant>
    </vt:vector>
  </HeadingPairs>
  <TitlesOfParts>
    <vt:vector size="16" baseType="lpstr">
      <vt:lpstr>Tahoma</vt:lpstr>
      <vt:lpstr>Arial</vt:lpstr>
      <vt:lpstr>Plantilla de diseño Pintura Sumi</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CELSO</dc:creator>
  <cp:lastModifiedBy>CELSO</cp:lastModifiedBy>
  <cp:revision>4</cp:revision>
  <dcterms:created xsi:type="dcterms:W3CDTF">2020-09-11T23:33:06Z</dcterms:created>
  <dcterms:modified xsi:type="dcterms:W3CDTF">2020-09-12T00:04:01Z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TC010690793082</vt:lpwstr>
  </property>
</Properties>
</file>